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513" r:id="rId4"/>
    <p:sldMasterId id="2147493525" r:id="rId5"/>
  </p:sldMasterIdLst>
  <p:notesMasterIdLst>
    <p:notesMasterId r:id="rId42"/>
  </p:notesMasterIdLst>
  <p:sldIdLst>
    <p:sldId id="256" r:id="rId6"/>
    <p:sldId id="260" r:id="rId7"/>
    <p:sldId id="272" r:id="rId8"/>
    <p:sldId id="273" r:id="rId9"/>
    <p:sldId id="304" r:id="rId10"/>
    <p:sldId id="300" r:id="rId11"/>
    <p:sldId id="305" r:id="rId12"/>
    <p:sldId id="301" r:id="rId13"/>
    <p:sldId id="306" r:id="rId14"/>
    <p:sldId id="302" r:id="rId15"/>
    <p:sldId id="307" r:id="rId16"/>
    <p:sldId id="303" r:id="rId17"/>
    <p:sldId id="269" r:id="rId18"/>
    <p:sldId id="276" r:id="rId19"/>
    <p:sldId id="274" r:id="rId20"/>
    <p:sldId id="275" r:id="rId21"/>
    <p:sldId id="262" r:id="rId22"/>
    <p:sldId id="263" r:id="rId23"/>
    <p:sldId id="291" r:id="rId24"/>
    <p:sldId id="264" r:id="rId25"/>
    <p:sldId id="290" r:id="rId26"/>
    <p:sldId id="296" r:id="rId27"/>
    <p:sldId id="299" r:id="rId28"/>
    <p:sldId id="265" r:id="rId29"/>
    <p:sldId id="292" r:id="rId30"/>
    <p:sldId id="298" r:id="rId31"/>
    <p:sldId id="266" r:id="rId32"/>
    <p:sldId id="294" r:id="rId33"/>
    <p:sldId id="297" r:id="rId34"/>
    <p:sldId id="277" r:id="rId35"/>
    <p:sldId id="293" r:id="rId36"/>
    <p:sldId id="295" r:id="rId37"/>
    <p:sldId id="268" r:id="rId38"/>
    <p:sldId id="278" r:id="rId39"/>
    <p:sldId id="270" r:id="rId40"/>
    <p:sldId id="279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89" autoAdjust="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1109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D0BB6E-9C98-C743-85E1-D1888C93AA5A}" type="doc">
      <dgm:prSet loTypeId="urn:microsoft.com/office/officeart/2005/8/layout/cycle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54635DD-2FEF-1D4A-9180-8CA78CFA25A1}">
      <dgm:prSet phldrT="[Text]" custT="1"/>
      <dgm:spPr/>
      <dgm:t>
        <a:bodyPr/>
        <a:lstStyle/>
        <a:p>
          <a:r>
            <a:rPr lang="en-US" sz="2000" b="1" dirty="0" smtClean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rPr>
            <a:t>Levels of Meaning</a:t>
          </a:r>
          <a:endParaRPr lang="en-US" sz="2000" b="1" dirty="0"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a:endParaRPr>
        </a:p>
      </dgm:t>
    </dgm:pt>
    <dgm:pt modelId="{3202211A-3CD1-074E-AA94-04E525DAE176}" type="parTrans" cxnId="{00D1CF41-7261-7D45-836E-E89DEEB02753}">
      <dgm:prSet/>
      <dgm:spPr/>
      <dgm:t>
        <a:bodyPr/>
        <a:lstStyle/>
        <a:p>
          <a:endParaRPr lang="en-US"/>
        </a:p>
      </dgm:t>
    </dgm:pt>
    <dgm:pt modelId="{EBD27313-7BA7-8A4C-B573-5B82792B54C1}" type="sibTrans" cxnId="{00D1CF41-7261-7D45-836E-E89DEEB02753}">
      <dgm:prSet/>
      <dgm:spPr/>
      <dgm:t>
        <a:bodyPr/>
        <a:lstStyle/>
        <a:p>
          <a:endParaRPr lang="en-US"/>
        </a:p>
      </dgm:t>
    </dgm:pt>
    <dgm:pt modelId="{C2C7E706-53EF-2940-AC66-69B0B89E2E9C}">
      <dgm:prSet phldrT="[Text]"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800" dirty="0" smtClean="0"/>
            <a:t>Density and Complexity</a:t>
          </a:r>
          <a:endParaRPr lang="en-US" sz="1800" dirty="0"/>
        </a:p>
      </dgm:t>
    </dgm:pt>
    <dgm:pt modelId="{E2CF9302-FE89-7749-8005-54ADD7415DA1}" type="parTrans" cxnId="{AFDC3F91-338B-174D-968D-8A1B45B4CD6F}">
      <dgm:prSet/>
      <dgm:spPr/>
      <dgm:t>
        <a:bodyPr/>
        <a:lstStyle/>
        <a:p>
          <a:endParaRPr lang="en-US"/>
        </a:p>
      </dgm:t>
    </dgm:pt>
    <dgm:pt modelId="{25CE210A-31BE-A14B-A9E0-4D2165ABE092}" type="sibTrans" cxnId="{AFDC3F91-338B-174D-968D-8A1B45B4CD6F}">
      <dgm:prSet/>
      <dgm:spPr/>
      <dgm:t>
        <a:bodyPr/>
        <a:lstStyle/>
        <a:p>
          <a:endParaRPr lang="en-US"/>
        </a:p>
      </dgm:t>
    </dgm:pt>
    <dgm:pt modelId="{22D2F3C6-0A38-0F47-B18D-D01AD51E9782}">
      <dgm:prSet phldrT="[Text]" custT="1"/>
      <dgm:spPr/>
      <dgm:t>
        <a:bodyPr/>
        <a:lstStyle/>
        <a:p>
          <a:r>
            <a:rPr lang="en-US" sz="2000" b="1" dirty="0" smtClean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rPr>
            <a:t>Structure</a:t>
          </a:r>
          <a:endParaRPr lang="en-US" sz="2000" b="1" dirty="0">
            <a:solidFill>
              <a:schemeClr val="bg1"/>
            </a:solid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a:endParaRPr>
        </a:p>
      </dgm:t>
    </dgm:pt>
    <dgm:pt modelId="{92CA05B3-F1DB-BC42-9A5C-78115B85E65C}" type="parTrans" cxnId="{B2F679DE-0763-FD40-AF7B-98033F0FA4C0}">
      <dgm:prSet/>
      <dgm:spPr/>
      <dgm:t>
        <a:bodyPr/>
        <a:lstStyle/>
        <a:p>
          <a:endParaRPr lang="en-US"/>
        </a:p>
      </dgm:t>
    </dgm:pt>
    <dgm:pt modelId="{24E7F381-D85A-654F-B2F8-F88D1F32A4AA}" type="sibTrans" cxnId="{B2F679DE-0763-FD40-AF7B-98033F0FA4C0}">
      <dgm:prSet/>
      <dgm:spPr/>
      <dgm:t>
        <a:bodyPr/>
        <a:lstStyle/>
        <a:p>
          <a:endParaRPr lang="en-US"/>
        </a:p>
      </dgm:t>
    </dgm:pt>
    <dgm:pt modelId="{ECB394F0-2286-5F44-B1F3-015B3BA137A2}">
      <dgm:prSet phldrT="[Text]"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800" dirty="0" smtClean="0"/>
            <a:t>Genre</a:t>
          </a:r>
          <a:endParaRPr lang="en-US" sz="1800" dirty="0"/>
        </a:p>
      </dgm:t>
    </dgm:pt>
    <dgm:pt modelId="{6A5A1469-A00D-8F48-93D6-5D8103C15E1E}" type="parTrans" cxnId="{AAF52304-4E80-8449-B225-9ED96D731FCA}">
      <dgm:prSet/>
      <dgm:spPr/>
      <dgm:t>
        <a:bodyPr/>
        <a:lstStyle/>
        <a:p>
          <a:endParaRPr lang="en-US"/>
        </a:p>
      </dgm:t>
    </dgm:pt>
    <dgm:pt modelId="{95D3D048-F543-C748-9FCD-C45B151F9148}" type="sibTrans" cxnId="{AAF52304-4E80-8449-B225-9ED96D731FCA}">
      <dgm:prSet/>
      <dgm:spPr/>
      <dgm:t>
        <a:bodyPr/>
        <a:lstStyle/>
        <a:p>
          <a:endParaRPr lang="en-US"/>
        </a:p>
      </dgm:t>
    </dgm:pt>
    <dgm:pt modelId="{A853B19F-B1BE-8F4F-BC24-362549652281}">
      <dgm:prSet phldrT="[Text]" custT="1"/>
      <dgm:spPr/>
      <dgm:t>
        <a:bodyPr/>
        <a:lstStyle/>
        <a:p>
          <a:r>
            <a:rPr lang="en-US" sz="1800" b="1" dirty="0" smtClean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rPr>
            <a:t>Knowledge Demands</a:t>
          </a:r>
          <a:endParaRPr lang="en-US" sz="1800" b="1" dirty="0"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a:endParaRPr>
        </a:p>
      </dgm:t>
    </dgm:pt>
    <dgm:pt modelId="{F05A74F0-02D3-1843-86A9-FD7C4C8DB545}" type="parTrans" cxnId="{EFB84572-C036-F342-B20E-93FDE6D71F7B}">
      <dgm:prSet/>
      <dgm:spPr/>
      <dgm:t>
        <a:bodyPr/>
        <a:lstStyle/>
        <a:p>
          <a:endParaRPr lang="en-US"/>
        </a:p>
      </dgm:t>
    </dgm:pt>
    <dgm:pt modelId="{DB7D2CE6-41AE-C14B-92E6-9097969E62B4}" type="sibTrans" cxnId="{EFB84572-C036-F342-B20E-93FDE6D71F7B}">
      <dgm:prSet/>
      <dgm:spPr/>
      <dgm:t>
        <a:bodyPr/>
        <a:lstStyle/>
        <a:p>
          <a:endParaRPr lang="en-US"/>
        </a:p>
      </dgm:t>
    </dgm:pt>
    <dgm:pt modelId="{75DB5EC4-93A0-A24C-A5E4-B679B6B0E037}">
      <dgm:prSet phldrT="[Text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800" dirty="0" smtClean="0"/>
            <a:t>Background</a:t>
          </a:r>
          <a:endParaRPr lang="en-US" sz="1800" dirty="0"/>
        </a:p>
      </dgm:t>
    </dgm:pt>
    <dgm:pt modelId="{5200974E-49B7-2940-91B1-2E87347E8999}" type="parTrans" cxnId="{D828031D-4687-1048-A836-A4E2D9D7FE66}">
      <dgm:prSet/>
      <dgm:spPr/>
      <dgm:t>
        <a:bodyPr/>
        <a:lstStyle/>
        <a:p>
          <a:endParaRPr lang="en-US"/>
        </a:p>
      </dgm:t>
    </dgm:pt>
    <dgm:pt modelId="{1C875686-6B0E-284A-ACC3-BC52EB17FA27}" type="sibTrans" cxnId="{D828031D-4687-1048-A836-A4E2D9D7FE66}">
      <dgm:prSet/>
      <dgm:spPr/>
      <dgm:t>
        <a:bodyPr/>
        <a:lstStyle/>
        <a:p>
          <a:endParaRPr lang="en-US"/>
        </a:p>
      </dgm:t>
    </dgm:pt>
    <dgm:pt modelId="{CA4383A2-E48E-3144-80D8-A85F640DF908}">
      <dgm:prSet phldrT="[Text]" custT="1"/>
      <dgm:spPr/>
      <dgm:t>
        <a:bodyPr/>
        <a:lstStyle/>
        <a:p>
          <a:r>
            <a:rPr lang="en-US" sz="1800" b="1" dirty="0" smtClean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rPr>
            <a:t>Language Convention and Clarity</a:t>
          </a:r>
          <a:endParaRPr lang="en-US" sz="1800" b="1" dirty="0"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a:endParaRPr>
        </a:p>
      </dgm:t>
    </dgm:pt>
    <dgm:pt modelId="{4169743A-2348-2F49-B933-D7FDEE86E531}" type="parTrans" cxnId="{DB8CB856-EEF7-A44A-BE37-CD5D16E18C90}">
      <dgm:prSet/>
      <dgm:spPr/>
      <dgm:t>
        <a:bodyPr/>
        <a:lstStyle/>
        <a:p>
          <a:endParaRPr lang="en-US"/>
        </a:p>
      </dgm:t>
    </dgm:pt>
    <dgm:pt modelId="{A9687294-F8BC-2A49-83B1-337423094397}" type="sibTrans" cxnId="{DB8CB856-EEF7-A44A-BE37-CD5D16E18C90}">
      <dgm:prSet/>
      <dgm:spPr/>
      <dgm:t>
        <a:bodyPr/>
        <a:lstStyle/>
        <a:p>
          <a:endParaRPr lang="en-US"/>
        </a:p>
      </dgm:t>
    </dgm:pt>
    <dgm:pt modelId="{5A046F4A-3C38-3D43-884D-518847248008}">
      <dgm:prSet phldrT="[Text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800" dirty="0" smtClean="0"/>
            <a:t>Variations</a:t>
          </a:r>
          <a:endParaRPr lang="en-US" sz="1800" dirty="0"/>
        </a:p>
      </dgm:t>
    </dgm:pt>
    <dgm:pt modelId="{9FE51F79-713E-CC4F-B2DE-34976A766D70}" type="parTrans" cxnId="{5AD6953D-9AAB-1947-9ED8-02F716F65657}">
      <dgm:prSet/>
      <dgm:spPr/>
      <dgm:t>
        <a:bodyPr/>
        <a:lstStyle/>
        <a:p>
          <a:endParaRPr lang="en-US"/>
        </a:p>
      </dgm:t>
    </dgm:pt>
    <dgm:pt modelId="{5B8F8A9A-A94F-6547-BB2D-746EDFB7E9EF}" type="sibTrans" cxnId="{5AD6953D-9AAB-1947-9ED8-02F716F65657}">
      <dgm:prSet/>
      <dgm:spPr/>
      <dgm:t>
        <a:bodyPr/>
        <a:lstStyle/>
        <a:p>
          <a:endParaRPr lang="en-US"/>
        </a:p>
      </dgm:t>
    </dgm:pt>
    <dgm:pt modelId="{0F6529AA-C679-854C-AC86-9EC12DB9F224}">
      <dgm:prSet phldrT="[Text]"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800" dirty="0" smtClean="0"/>
            <a:t>Figurative Language</a:t>
          </a:r>
          <a:endParaRPr lang="en-US" sz="1800" dirty="0"/>
        </a:p>
      </dgm:t>
    </dgm:pt>
    <dgm:pt modelId="{26A9FDBE-60A0-5F4B-8A2C-9B211F6F2FB4}" type="parTrans" cxnId="{3F4378FD-BB9C-DD4D-BF38-9CB06371F043}">
      <dgm:prSet/>
      <dgm:spPr/>
      <dgm:t>
        <a:bodyPr/>
        <a:lstStyle/>
        <a:p>
          <a:endParaRPr lang="en-US"/>
        </a:p>
      </dgm:t>
    </dgm:pt>
    <dgm:pt modelId="{7CBAED23-FD43-B44B-AE18-CD38DADEE794}" type="sibTrans" cxnId="{3F4378FD-BB9C-DD4D-BF38-9CB06371F043}">
      <dgm:prSet/>
      <dgm:spPr/>
      <dgm:t>
        <a:bodyPr/>
        <a:lstStyle/>
        <a:p>
          <a:endParaRPr lang="en-US"/>
        </a:p>
      </dgm:t>
    </dgm:pt>
    <dgm:pt modelId="{A724B652-F4E1-8144-8C9B-8F17A965C01B}">
      <dgm:prSet phldrT="[Text]"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800" dirty="0" smtClean="0"/>
            <a:t>Purpose</a:t>
          </a:r>
          <a:endParaRPr lang="en-US" sz="1800" dirty="0"/>
        </a:p>
      </dgm:t>
    </dgm:pt>
    <dgm:pt modelId="{5371CDB1-E3A5-0D4C-AF4D-6347350939FD}" type="parTrans" cxnId="{B3D66FA1-6EC9-F546-83F0-02CE554C4B7E}">
      <dgm:prSet/>
      <dgm:spPr/>
      <dgm:t>
        <a:bodyPr/>
        <a:lstStyle/>
        <a:p>
          <a:endParaRPr lang="en-US"/>
        </a:p>
      </dgm:t>
    </dgm:pt>
    <dgm:pt modelId="{D70AA0E5-A4C8-7D43-A4CE-37F52DCA32D8}" type="sibTrans" cxnId="{B3D66FA1-6EC9-F546-83F0-02CE554C4B7E}">
      <dgm:prSet/>
      <dgm:spPr/>
      <dgm:t>
        <a:bodyPr/>
        <a:lstStyle/>
        <a:p>
          <a:endParaRPr lang="en-US"/>
        </a:p>
      </dgm:t>
    </dgm:pt>
    <dgm:pt modelId="{4A10F28E-B0E1-2741-86FE-8612E5940239}">
      <dgm:prSet phldrT="[Text]"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800" dirty="0" smtClean="0"/>
            <a:t>Organization</a:t>
          </a:r>
          <a:endParaRPr lang="en-US" sz="1800" dirty="0"/>
        </a:p>
      </dgm:t>
    </dgm:pt>
    <dgm:pt modelId="{F062F10C-F261-844F-9482-0FEC75A667F8}" type="parTrans" cxnId="{4C4481DA-B0B7-574D-B0D3-0C872D156483}">
      <dgm:prSet/>
      <dgm:spPr/>
      <dgm:t>
        <a:bodyPr/>
        <a:lstStyle/>
        <a:p>
          <a:endParaRPr lang="en-US"/>
        </a:p>
      </dgm:t>
    </dgm:pt>
    <dgm:pt modelId="{5FFFC677-625A-F247-9E17-5A3DB3AB1A25}" type="sibTrans" cxnId="{4C4481DA-B0B7-574D-B0D3-0C872D156483}">
      <dgm:prSet/>
      <dgm:spPr/>
      <dgm:t>
        <a:bodyPr/>
        <a:lstStyle/>
        <a:p>
          <a:endParaRPr lang="en-US"/>
        </a:p>
      </dgm:t>
    </dgm:pt>
    <dgm:pt modelId="{8F8C0C96-7173-BC4A-873F-04BF75652378}">
      <dgm:prSet phldrT="[Text]"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800" dirty="0" smtClean="0"/>
            <a:t>Narration</a:t>
          </a:r>
          <a:endParaRPr lang="en-US" sz="1800" dirty="0"/>
        </a:p>
      </dgm:t>
    </dgm:pt>
    <dgm:pt modelId="{A6A7B96D-FCE9-0447-B6A0-54A179898B7D}" type="parTrans" cxnId="{BA5A9EB2-A33E-834E-8B78-C0A7AE2B5FEA}">
      <dgm:prSet/>
      <dgm:spPr/>
      <dgm:t>
        <a:bodyPr/>
        <a:lstStyle/>
        <a:p>
          <a:endParaRPr lang="en-US"/>
        </a:p>
      </dgm:t>
    </dgm:pt>
    <dgm:pt modelId="{AF5D95B2-DC84-424D-ABC2-7759F8C67439}" type="sibTrans" cxnId="{BA5A9EB2-A33E-834E-8B78-C0A7AE2B5FEA}">
      <dgm:prSet/>
      <dgm:spPr/>
      <dgm:t>
        <a:bodyPr/>
        <a:lstStyle/>
        <a:p>
          <a:endParaRPr lang="en-US"/>
        </a:p>
      </dgm:t>
    </dgm:pt>
    <dgm:pt modelId="{8FD9D01C-0936-9E4D-98EF-9E44D8A0D364}">
      <dgm:prSet phldrT="[Text]"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800" dirty="0" smtClean="0"/>
            <a:t>Text Features</a:t>
          </a:r>
          <a:endParaRPr lang="en-US" sz="1800" dirty="0"/>
        </a:p>
      </dgm:t>
    </dgm:pt>
    <dgm:pt modelId="{E16F585B-499B-F940-BB16-00B8D4A3409E}" type="parTrans" cxnId="{71E66D33-B27F-D348-BA77-1B88CFEE6BD4}">
      <dgm:prSet/>
      <dgm:spPr/>
      <dgm:t>
        <a:bodyPr/>
        <a:lstStyle/>
        <a:p>
          <a:endParaRPr lang="en-US"/>
        </a:p>
      </dgm:t>
    </dgm:pt>
    <dgm:pt modelId="{1ED61079-A49A-8841-ADF5-3692779DDC7A}" type="sibTrans" cxnId="{71E66D33-B27F-D348-BA77-1B88CFEE6BD4}">
      <dgm:prSet/>
      <dgm:spPr/>
      <dgm:t>
        <a:bodyPr/>
        <a:lstStyle/>
        <a:p>
          <a:endParaRPr lang="en-US"/>
        </a:p>
      </dgm:t>
    </dgm:pt>
    <dgm:pt modelId="{3F842C60-7ADB-CC41-B4DC-2374ABF7192F}">
      <dgm:prSet phldrT="[Text]"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800" dirty="0" smtClean="0"/>
            <a:t>Graphics</a:t>
          </a:r>
          <a:endParaRPr lang="en-US" sz="1800" dirty="0"/>
        </a:p>
      </dgm:t>
    </dgm:pt>
    <dgm:pt modelId="{AEBFFAE2-AA29-954E-8B4D-8C18BE7254DE}" type="parTrans" cxnId="{44D0432E-E306-F54D-8106-CD6C8BBFA503}">
      <dgm:prSet/>
      <dgm:spPr/>
      <dgm:t>
        <a:bodyPr/>
        <a:lstStyle/>
        <a:p>
          <a:endParaRPr lang="en-US"/>
        </a:p>
      </dgm:t>
    </dgm:pt>
    <dgm:pt modelId="{76E91A20-31C6-0D41-877D-7AF3832C6386}" type="sibTrans" cxnId="{44D0432E-E306-F54D-8106-CD6C8BBFA503}">
      <dgm:prSet/>
      <dgm:spPr/>
      <dgm:t>
        <a:bodyPr/>
        <a:lstStyle/>
        <a:p>
          <a:endParaRPr lang="en-US"/>
        </a:p>
      </dgm:t>
    </dgm:pt>
    <dgm:pt modelId="{EF2EE04B-1D09-B14A-904F-EEC1CDACB796}">
      <dgm:prSet phldrT="[Text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800" dirty="0" smtClean="0"/>
            <a:t>Register</a:t>
          </a:r>
          <a:endParaRPr lang="en-US" sz="1800" dirty="0"/>
        </a:p>
      </dgm:t>
    </dgm:pt>
    <dgm:pt modelId="{3C897A6E-331A-E94A-8A78-C266A8ECCD3C}" type="parTrans" cxnId="{38483076-84C4-D345-9DE0-019C2F9D9595}">
      <dgm:prSet/>
      <dgm:spPr/>
      <dgm:t>
        <a:bodyPr/>
        <a:lstStyle/>
        <a:p>
          <a:endParaRPr lang="en-US"/>
        </a:p>
      </dgm:t>
    </dgm:pt>
    <dgm:pt modelId="{9D5E73B3-F02B-C94D-AF2A-5E3F44F0CB97}" type="sibTrans" cxnId="{38483076-84C4-D345-9DE0-019C2F9D9595}">
      <dgm:prSet/>
      <dgm:spPr/>
      <dgm:t>
        <a:bodyPr/>
        <a:lstStyle/>
        <a:p>
          <a:endParaRPr lang="en-US"/>
        </a:p>
      </dgm:t>
    </dgm:pt>
    <dgm:pt modelId="{EB93523B-560A-5748-B7BD-9E39951CF484}">
      <dgm:prSet phldrT="[Text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800" dirty="0" smtClean="0"/>
            <a:t>Prior</a:t>
          </a:r>
          <a:endParaRPr lang="en-US" sz="1800" dirty="0"/>
        </a:p>
      </dgm:t>
    </dgm:pt>
    <dgm:pt modelId="{D24EAEFA-89C7-0340-8926-2850DFAE2F53}" type="parTrans" cxnId="{EB50E327-53D5-3C48-ABDB-CF9351A59CF8}">
      <dgm:prSet/>
      <dgm:spPr/>
      <dgm:t>
        <a:bodyPr/>
        <a:lstStyle/>
        <a:p>
          <a:endParaRPr lang="en-US"/>
        </a:p>
      </dgm:t>
    </dgm:pt>
    <dgm:pt modelId="{B135FC7F-191C-284E-B5EE-9E1E4F2B0DF7}" type="sibTrans" cxnId="{EB50E327-53D5-3C48-ABDB-CF9351A59CF8}">
      <dgm:prSet/>
      <dgm:spPr/>
      <dgm:t>
        <a:bodyPr/>
        <a:lstStyle/>
        <a:p>
          <a:endParaRPr lang="en-US"/>
        </a:p>
      </dgm:t>
    </dgm:pt>
    <dgm:pt modelId="{D5499455-205D-124A-8678-36263163D9BF}">
      <dgm:prSet phldrT="[Text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800" dirty="0" smtClean="0"/>
            <a:t>Cultural</a:t>
          </a:r>
          <a:endParaRPr lang="en-US" sz="1800" dirty="0"/>
        </a:p>
      </dgm:t>
    </dgm:pt>
    <dgm:pt modelId="{115EC28B-DD66-E44B-82EA-DAC2986FD729}" type="parTrans" cxnId="{83495CE1-DBDC-D64E-BE6B-4B8914306F55}">
      <dgm:prSet/>
      <dgm:spPr/>
      <dgm:t>
        <a:bodyPr/>
        <a:lstStyle/>
        <a:p>
          <a:endParaRPr lang="en-US"/>
        </a:p>
      </dgm:t>
    </dgm:pt>
    <dgm:pt modelId="{337633E3-D908-D24D-A19B-902CC2CF5C25}" type="sibTrans" cxnId="{83495CE1-DBDC-D64E-BE6B-4B8914306F55}">
      <dgm:prSet/>
      <dgm:spPr/>
      <dgm:t>
        <a:bodyPr/>
        <a:lstStyle/>
        <a:p>
          <a:endParaRPr lang="en-US"/>
        </a:p>
      </dgm:t>
    </dgm:pt>
    <dgm:pt modelId="{A56C13EB-DB5E-A548-AF1B-0F036E13B70A}">
      <dgm:prSet phldrT="[Text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800" dirty="0" smtClean="0"/>
            <a:t>Vocabulary</a:t>
          </a:r>
          <a:endParaRPr lang="en-US" sz="1800" dirty="0"/>
        </a:p>
      </dgm:t>
    </dgm:pt>
    <dgm:pt modelId="{53050023-2705-214E-8EE0-333A307EB722}" type="parTrans" cxnId="{1977DC8E-948A-194F-9418-D8C847D37721}">
      <dgm:prSet/>
      <dgm:spPr/>
      <dgm:t>
        <a:bodyPr/>
        <a:lstStyle/>
        <a:p>
          <a:endParaRPr lang="en-US"/>
        </a:p>
      </dgm:t>
    </dgm:pt>
    <dgm:pt modelId="{A5FBB2EC-136D-414F-A58E-C2F87E3E1519}" type="sibTrans" cxnId="{1977DC8E-948A-194F-9418-D8C847D37721}">
      <dgm:prSet/>
      <dgm:spPr/>
      <dgm:t>
        <a:bodyPr/>
        <a:lstStyle/>
        <a:p>
          <a:endParaRPr lang="en-US"/>
        </a:p>
      </dgm:t>
    </dgm:pt>
    <dgm:pt modelId="{174AD1D8-9477-B741-B815-80428F1CB4C3}">
      <dgm:prSet phldrT="[Text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800" dirty="0" smtClean="0"/>
            <a:t>Standard English</a:t>
          </a:r>
          <a:endParaRPr lang="en-US" sz="1800" dirty="0"/>
        </a:p>
      </dgm:t>
    </dgm:pt>
    <dgm:pt modelId="{FEB7D344-6338-E643-8515-249B1969A6B9}" type="parTrans" cxnId="{72210D88-8BC0-6549-BAB0-56933A8E50FD}">
      <dgm:prSet/>
      <dgm:spPr/>
      <dgm:t>
        <a:bodyPr/>
        <a:lstStyle/>
        <a:p>
          <a:endParaRPr lang="en-US"/>
        </a:p>
      </dgm:t>
    </dgm:pt>
    <dgm:pt modelId="{5FF5A5E4-7728-DE4C-B469-672386732DFD}" type="sibTrans" cxnId="{72210D88-8BC0-6549-BAB0-56933A8E50FD}">
      <dgm:prSet/>
      <dgm:spPr/>
      <dgm:t>
        <a:bodyPr/>
        <a:lstStyle/>
        <a:p>
          <a:endParaRPr lang="en-US"/>
        </a:p>
      </dgm:t>
    </dgm:pt>
    <dgm:pt modelId="{05C7E552-D2ED-524F-812B-F89D0B25DE67}" type="pres">
      <dgm:prSet presAssocID="{28D0BB6E-9C98-C743-85E1-D1888C93AA5A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07FC721-CC49-F241-81B4-2F3041DFD27C}" type="pres">
      <dgm:prSet presAssocID="{28D0BB6E-9C98-C743-85E1-D1888C93AA5A}" presName="children" presStyleCnt="0"/>
      <dgm:spPr/>
    </dgm:pt>
    <dgm:pt modelId="{9939ADB5-25FA-9C48-9F6A-A74CDBCF9245}" type="pres">
      <dgm:prSet presAssocID="{28D0BB6E-9C98-C743-85E1-D1888C93AA5A}" presName="child1group" presStyleCnt="0"/>
      <dgm:spPr/>
    </dgm:pt>
    <dgm:pt modelId="{F19EA37C-B28D-3949-9AF4-3547321D12FB}" type="pres">
      <dgm:prSet presAssocID="{28D0BB6E-9C98-C743-85E1-D1888C93AA5A}" presName="child1" presStyleLbl="bgAcc1" presStyleIdx="0" presStyleCnt="4" custScaleX="123996" custScaleY="129554" custLinFactNeighborX="-23742" custLinFactNeighborY="15352"/>
      <dgm:spPr/>
      <dgm:t>
        <a:bodyPr/>
        <a:lstStyle/>
        <a:p>
          <a:endParaRPr lang="en-US"/>
        </a:p>
      </dgm:t>
    </dgm:pt>
    <dgm:pt modelId="{E9079144-1ACE-B945-B656-6493C0DAC2D5}" type="pres">
      <dgm:prSet presAssocID="{28D0BB6E-9C98-C743-85E1-D1888C93AA5A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7163D1-7E76-874B-8C1E-5BE1686B9B84}" type="pres">
      <dgm:prSet presAssocID="{28D0BB6E-9C98-C743-85E1-D1888C93AA5A}" presName="child2group" presStyleCnt="0"/>
      <dgm:spPr/>
    </dgm:pt>
    <dgm:pt modelId="{B466C0F9-0918-8D4D-8932-C9503AF99622}" type="pres">
      <dgm:prSet presAssocID="{28D0BB6E-9C98-C743-85E1-D1888C93AA5A}" presName="child2" presStyleLbl="bgAcc1" presStyleIdx="1" presStyleCnt="4" custScaleX="122734" custScaleY="131558" custLinFactNeighborX="22121" custLinFactNeighborY="16354"/>
      <dgm:spPr/>
      <dgm:t>
        <a:bodyPr/>
        <a:lstStyle/>
        <a:p>
          <a:endParaRPr lang="en-US"/>
        </a:p>
      </dgm:t>
    </dgm:pt>
    <dgm:pt modelId="{CEA121DE-4194-1342-BA16-BB8C1CBFE189}" type="pres">
      <dgm:prSet presAssocID="{28D0BB6E-9C98-C743-85E1-D1888C93AA5A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99C415-30DB-D747-B956-63DDA01A5E34}" type="pres">
      <dgm:prSet presAssocID="{28D0BB6E-9C98-C743-85E1-D1888C93AA5A}" presName="child3group" presStyleCnt="0"/>
      <dgm:spPr/>
    </dgm:pt>
    <dgm:pt modelId="{52EC018C-67EB-E544-8D16-ECF3E0A8A61B}" type="pres">
      <dgm:prSet presAssocID="{28D0BB6E-9C98-C743-85E1-D1888C93AA5A}" presName="child3" presStyleLbl="bgAcc1" presStyleIdx="2" presStyleCnt="4" custScaleX="127299" custScaleY="136159" custLinFactNeighborX="15190" custLinFactNeighborY="-16315"/>
      <dgm:spPr/>
      <dgm:t>
        <a:bodyPr/>
        <a:lstStyle/>
        <a:p>
          <a:endParaRPr lang="en-US"/>
        </a:p>
      </dgm:t>
    </dgm:pt>
    <dgm:pt modelId="{0E2023AB-3DF6-D34E-931C-07D289426210}" type="pres">
      <dgm:prSet presAssocID="{28D0BB6E-9C98-C743-85E1-D1888C93AA5A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8B9753-FDFE-1E40-B3F2-F373099F3AA1}" type="pres">
      <dgm:prSet presAssocID="{28D0BB6E-9C98-C743-85E1-D1888C93AA5A}" presName="child4group" presStyleCnt="0"/>
      <dgm:spPr/>
    </dgm:pt>
    <dgm:pt modelId="{99FECD03-1DFE-4541-AC0D-B1C2FA19A3A6}" type="pres">
      <dgm:prSet presAssocID="{28D0BB6E-9C98-C743-85E1-D1888C93AA5A}" presName="child4" presStyleLbl="bgAcc1" presStyleIdx="3" presStyleCnt="4" custScaleX="133227" custScaleY="136013" custLinFactNeighborX="-23079" custLinFactNeighborY="-16281"/>
      <dgm:spPr/>
      <dgm:t>
        <a:bodyPr/>
        <a:lstStyle/>
        <a:p>
          <a:endParaRPr lang="en-US"/>
        </a:p>
      </dgm:t>
    </dgm:pt>
    <dgm:pt modelId="{D0055C72-AFEF-4641-AC41-CCB0868E9795}" type="pres">
      <dgm:prSet presAssocID="{28D0BB6E-9C98-C743-85E1-D1888C93AA5A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62B5C4-FA23-7744-A902-6BABF6378142}" type="pres">
      <dgm:prSet presAssocID="{28D0BB6E-9C98-C743-85E1-D1888C93AA5A}" presName="childPlaceholder" presStyleCnt="0"/>
      <dgm:spPr/>
    </dgm:pt>
    <dgm:pt modelId="{186AFC2E-D7B4-F444-9A00-52AFF385BD9C}" type="pres">
      <dgm:prSet presAssocID="{28D0BB6E-9C98-C743-85E1-D1888C93AA5A}" presName="circle" presStyleCnt="0"/>
      <dgm:spPr/>
    </dgm:pt>
    <dgm:pt modelId="{6C841252-B7D1-4B44-B54F-CD6E7A6DA4F1}" type="pres">
      <dgm:prSet presAssocID="{28D0BB6E-9C98-C743-85E1-D1888C93AA5A}" presName="quadrant1" presStyleLbl="node1" presStyleIdx="0" presStyleCnt="4" custScaleX="11110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997EFA-7089-0143-B67F-BD8DF1115179}" type="pres">
      <dgm:prSet presAssocID="{28D0BB6E-9C98-C743-85E1-D1888C93AA5A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183485-EF75-1545-8125-09B6C3100469}" type="pres">
      <dgm:prSet presAssocID="{28D0BB6E-9C98-C743-85E1-D1888C93AA5A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B3E62D-8BFD-5141-8A33-29C1F99BC164}" type="pres">
      <dgm:prSet presAssocID="{28D0BB6E-9C98-C743-85E1-D1888C93AA5A}" presName="quadrant4" presStyleLbl="node1" presStyleIdx="3" presStyleCnt="4" custScaleX="101269" custScaleY="9947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159DF1-87B2-DD47-94D9-BB93E534DD10}" type="pres">
      <dgm:prSet presAssocID="{28D0BB6E-9C98-C743-85E1-D1888C93AA5A}" presName="quadrantPlaceholder" presStyleCnt="0"/>
      <dgm:spPr/>
    </dgm:pt>
    <dgm:pt modelId="{0226AA95-40B4-D941-A976-40ED27D170EC}" type="pres">
      <dgm:prSet presAssocID="{28D0BB6E-9C98-C743-85E1-D1888C93AA5A}" presName="center1" presStyleLbl="fgShp" presStyleIdx="0" presStyleCnt="2"/>
      <dgm:spPr/>
    </dgm:pt>
    <dgm:pt modelId="{C1A52767-F621-FC42-B63F-EEB98216558D}" type="pres">
      <dgm:prSet presAssocID="{28D0BB6E-9C98-C743-85E1-D1888C93AA5A}" presName="center2" presStyleLbl="fgShp" presStyleIdx="1" presStyleCnt="2"/>
      <dgm:spPr/>
    </dgm:pt>
  </dgm:ptLst>
  <dgm:cxnLst>
    <dgm:cxn modelId="{6BB97660-8DCB-2F48-8F9C-977E53E633A7}" type="presOf" srcId="{EB93523B-560A-5748-B7BD-9E39951CF484}" destId="{0E2023AB-3DF6-D34E-931C-07D289426210}" srcOrd="1" destOrd="1" presId="urn:microsoft.com/office/officeart/2005/8/layout/cycle4"/>
    <dgm:cxn modelId="{64AEDDBE-1D3C-6F4C-B8A7-56F5A2995D6C}" type="presOf" srcId="{C2C7E706-53EF-2940-AC66-69B0B89E2E9C}" destId="{E9079144-1ACE-B945-B656-6493C0DAC2D5}" srcOrd="1" destOrd="0" presId="urn:microsoft.com/office/officeart/2005/8/layout/cycle4"/>
    <dgm:cxn modelId="{EFB84572-C036-F342-B20E-93FDE6D71F7B}" srcId="{28D0BB6E-9C98-C743-85E1-D1888C93AA5A}" destId="{A853B19F-B1BE-8F4F-BC24-362549652281}" srcOrd="2" destOrd="0" parTransId="{F05A74F0-02D3-1843-86A9-FD7C4C8DB545}" sibTransId="{DB7D2CE6-41AE-C14B-92E6-9097969E62B4}"/>
    <dgm:cxn modelId="{961EF598-E3C1-CC4C-BB0A-AFD30F9BBCED}" type="presOf" srcId="{3F842C60-7ADB-CC41-B4DC-2374ABF7192F}" destId="{B466C0F9-0918-8D4D-8932-C9503AF99622}" srcOrd="0" destOrd="4" presId="urn:microsoft.com/office/officeart/2005/8/layout/cycle4"/>
    <dgm:cxn modelId="{3A1F590B-3DE8-274E-9D39-B6D202F98F9B}" type="presOf" srcId="{8FD9D01C-0936-9E4D-98EF-9E44D8A0D364}" destId="{B466C0F9-0918-8D4D-8932-C9503AF99622}" srcOrd="0" destOrd="3" presId="urn:microsoft.com/office/officeart/2005/8/layout/cycle4"/>
    <dgm:cxn modelId="{D7ECADC9-0308-944F-AE32-A7C8F273CDCF}" type="presOf" srcId="{22D2F3C6-0A38-0F47-B18D-D01AD51E9782}" destId="{B4997EFA-7089-0143-B67F-BD8DF1115179}" srcOrd="0" destOrd="0" presId="urn:microsoft.com/office/officeart/2005/8/layout/cycle4"/>
    <dgm:cxn modelId="{FAF63ACF-FA19-9E4D-99C9-B14082142881}" type="presOf" srcId="{A56C13EB-DB5E-A548-AF1B-0F036E13B70A}" destId="{52EC018C-67EB-E544-8D16-ECF3E0A8A61B}" srcOrd="0" destOrd="3" presId="urn:microsoft.com/office/officeart/2005/8/layout/cycle4"/>
    <dgm:cxn modelId="{76ABC266-5070-7D4B-A7F5-594254C2846B}" type="presOf" srcId="{4A10F28E-B0E1-2741-86FE-8612E5940239}" destId="{B466C0F9-0918-8D4D-8932-C9503AF99622}" srcOrd="0" destOrd="1" presId="urn:microsoft.com/office/officeart/2005/8/layout/cycle4"/>
    <dgm:cxn modelId="{4C4481DA-B0B7-574D-B0D3-0C872D156483}" srcId="{22D2F3C6-0A38-0F47-B18D-D01AD51E9782}" destId="{4A10F28E-B0E1-2741-86FE-8612E5940239}" srcOrd="1" destOrd="0" parTransId="{F062F10C-F261-844F-9482-0FEC75A667F8}" sibTransId="{5FFFC677-625A-F247-9E17-5A3DB3AB1A25}"/>
    <dgm:cxn modelId="{842DC0D3-491D-EB4F-888B-C63B3C9530B1}" type="presOf" srcId="{28D0BB6E-9C98-C743-85E1-D1888C93AA5A}" destId="{05C7E552-D2ED-524F-812B-F89D0B25DE67}" srcOrd="0" destOrd="0" presId="urn:microsoft.com/office/officeart/2005/8/layout/cycle4"/>
    <dgm:cxn modelId="{DB8CB856-EEF7-A44A-BE37-CD5D16E18C90}" srcId="{28D0BB6E-9C98-C743-85E1-D1888C93AA5A}" destId="{CA4383A2-E48E-3144-80D8-A85F640DF908}" srcOrd="3" destOrd="0" parTransId="{4169743A-2348-2F49-B933-D7FDEE86E531}" sibTransId="{A9687294-F8BC-2A49-83B1-337423094397}"/>
    <dgm:cxn modelId="{4CA22869-3FCF-1145-97A9-1FDB3FCC2003}" type="presOf" srcId="{E54635DD-2FEF-1D4A-9180-8CA78CFA25A1}" destId="{6C841252-B7D1-4B44-B54F-CD6E7A6DA4F1}" srcOrd="0" destOrd="0" presId="urn:microsoft.com/office/officeart/2005/8/layout/cycle4"/>
    <dgm:cxn modelId="{AD5627AB-7F5F-4342-9EC0-2203DAFB6D76}" type="presOf" srcId="{75DB5EC4-93A0-A24C-A5E4-B679B6B0E037}" destId="{0E2023AB-3DF6-D34E-931C-07D289426210}" srcOrd="1" destOrd="0" presId="urn:microsoft.com/office/officeart/2005/8/layout/cycle4"/>
    <dgm:cxn modelId="{AAF52304-4E80-8449-B225-9ED96D731FCA}" srcId="{22D2F3C6-0A38-0F47-B18D-D01AD51E9782}" destId="{ECB394F0-2286-5F44-B1F3-015B3BA137A2}" srcOrd="0" destOrd="0" parTransId="{6A5A1469-A00D-8F48-93D6-5D8103C15E1E}" sibTransId="{95D3D048-F543-C748-9FCD-C45B151F9148}"/>
    <dgm:cxn modelId="{00D1CF41-7261-7D45-836E-E89DEEB02753}" srcId="{28D0BB6E-9C98-C743-85E1-D1888C93AA5A}" destId="{E54635DD-2FEF-1D4A-9180-8CA78CFA25A1}" srcOrd="0" destOrd="0" parTransId="{3202211A-3CD1-074E-AA94-04E525DAE176}" sibTransId="{EBD27313-7BA7-8A4C-B573-5B82792B54C1}"/>
    <dgm:cxn modelId="{83FBD4D4-F41C-0E45-A4BE-9C19BC6E8836}" type="presOf" srcId="{A853B19F-B1BE-8F4F-BC24-362549652281}" destId="{2E183485-EF75-1545-8125-09B6C3100469}" srcOrd="0" destOrd="0" presId="urn:microsoft.com/office/officeart/2005/8/layout/cycle4"/>
    <dgm:cxn modelId="{EB50E327-53D5-3C48-ABDB-CF9351A59CF8}" srcId="{A853B19F-B1BE-8F4F-BC24-362549652281}" destId="{EB93523B-560A-5748-B7BD-9E39951CF484}" srcOrd="1" destOrd="0" parTransId="{D24EAEFA-89C7-0340-8926-2850DFAE2F53}" sibTransId="{B135FC7F-191C-284E-B5EE-9E1E4F2B0DF7}"/>
    <dgm:cxn modelId="{FA41C1C9-9A78-8C41-BEAE-AEA9D7BD62E2}" type="presOf" srcId="{5A046F4A-3C38-3D43-884D-518847248008}" destId="{D0055C72-AFEF-4641-AC41-CCB0868E9795}" srcOrd="1" destOrd="1" presId="urn:microsoft.com/office/officeart/2005/8/layout/cycle4"/>
    <dgm:cxn modelId="{B3D66FA1-6EC9-F546-83F0-02CE554C4B7E}" srcId="{E54635DD-2FEF-1D4A-9180-8CA78CFA25A1}" destId="{A724B652-F4E1-8144-8C9B-8F17A965C01B}" srcOrd="2" destOrd="0" parTransId="{5371CDB1-E3A5-0D4C-AF4D-6347350939FD}" sibTransId="{D70AA0E5-A4C8-7D43-A4CE-37F52DCA32D8}"/>
    <dgm:cxn modelId="{94D9DFD4-5288-D449-AE0C-68EEDA534829}" type="presOf" srcId="{3F842C60-7ADB-CC41-B4DC-2374ABF7192F}" destId="{CEA121DE-4194-1342-BA16-BB8C1CBFE189}" srcOrd="1" destOrd="4" presId="urn:microsoft.com/office/officeart/2005/8/layout/cycle4"/>
    <dgm:cxn modelId="{C513C802-C684-BE4B-BB41-D6CB805D61B6}" type="presOf" srcId="{8F8C0C96-7173-BC4A-873F-04BF75652378}" destId="{B466C0F9-0918-8D4D-8932-C9503AF99622}" srcOrd="0" destOrd="2" presId="urn:microsoft.com/office/officeart/2005/8/layout/cycle4"/>
    <dgm:cxn modelId="{70BAB1C9-C90C-3B41-9A12-4447B1D78346}" type="presOf" srcId="{0F6529AA-C679-854C-AC86-9EC12DB9F224}" destId="{E9079144-1ACE-B945-B656-6493C0DAC2D5}" srcOrd="1" destOrd="1" presId="urn:microsoft.com/office/officeart/2005/8/layout/cycle4"/>
    <dgm:cxn modelId="{71E66D33-B27F-D348-BA77-1B88CFEE6BD4}" srcId="{22D2F3C6-0A38-0F47-B18D-D01AD51E9782}" destId="{8FD9D01C-0936-9E4D-98EF-9E44D8A0D364}" srcOrd="3" destOrd="0" parTransId="{E16F585B-499B-F940-BB16-00B8D4A3409E}" sibTransId="{1ED61079-A49A-8841-ADF5-3692779DDC7A}"/>
    <dgm:cxn modelId="{D828031D-4687-1048-A836-A4E2D9D7FE66}" srcId="{A853B19F-B1BE-8F4F-BC24-362549652281}" destId="{75DB5EC4-93A0-A24C-A5E4-B679B6B0E037}" srcOrd="0" destOrd="0" parTransId="{5200974E-49B7-2940-91B1-2E87347E8999}" sibTransId="{1C875686-6B0E-284A-ACC3-BC52EB17FA27}"/>
    <dgm:cxn modelId="{734D381E-3749-4541-B338-9E65CDA28BF1}" type="presOf" srcId="{75DB5EC4-93A0-A24C-A5E4-B679B6B0E037}" destId="{52EC018C-67EB-E544-8D16-ECF3E0A8A61B}" srcOrd="0" destOrd="0" presId="urn:microsoft.com/office/officeart/2005/8/layout/cycle4"/>
    <dgm:cxn modelId="{4F0B89F8-6CFA-9A4B-8D32-6DCF1296173C}" type="presOf" srcId="{5A046F4A-3C38-3D43-884D-518847248008}" destId="{99FECD03-1DFE-4541-AC0D-B1C2FA19A3A6}" srcOrd="0" destOrd="1" presId="urn:microsoft.com/office/officeart/2005/8/layout/cycle4"/>
    <dgm:cxn modelId="{AF20D8D9-0F3D-6B41-B7D4-126BE5AD9D81}" type="presOf" srcId="{EB93523B-560A-5748-B7BD-9E39951CF484}" destId="{52EC018C-67EB-E544-8D16-ECF3E0A8A61B}" srcOrd="0" destOrd="1" presId="urn:microsoft.com/office/officeart/2005/8/layout/cycle4"/>
    <dgm:cxn modelId="{2B469EAA-A1E5-F447-92EE-08709B3221FA}" type="presOf" srcId="{A724B652-F4E1-8144-8C9B-8F17A965C01B}" destId="{E9079144-1ACE-B945-B656-6493C0DAC2D5}" srcOrd="1" destOrd="2" presId="urn:microsoft.com/office/officeart/2005/8/layout/cycle4"/>
    <dgm:cxn modelId="{B2F679DE-0763-FD40-AF7B-98033F0FA4C0}" srcId="{28D0BB6E-9C98-C743-85E1-D1888C93AA5A}" destId="{22D2F3C6-0A38-0F47-B18D-D01AD51E9782}" srcOrd="1" destOrd="0" parTransId="{92CA05B3-F1DB-BC42-9A5C-78115B85E65C}" sibTransId="{24E7F381-D85A-654F-B2F8-F88D1F32A4AA}"/>
    <dgm:cxn modelId="{5B72FBA0-8EB5-C04F-B910-69F85DB3F1FC}" type="presOf" srcId="{EF2EE04B-1D09-B14A-904F-EEC1CDACB796}" destId="{D0055C72-AFEF-4641-AC41-CCB0868E9795}" srcOrd="1" destOrd="2" presId="urn:microsoft.com/office/officeart/2005/8/layout/cycle4"/>
    <dgm:cxn modelId="{AFDC3F91-338B-174D-968D-8A1B45B4CD6F}" srcId="{E54635DD-2FEF-1D4A-9180-8CA78CFA25A1}" destId="{C2C7E706-53EF-2940-AC66-69B0B89E2E9C}" srcOrd="0" destOrd="0" parTransId="{E2CF9302-FE89-7749-8005-54ADD7415DA1}" sibTransId="{25CE210A-31BE-A14B-A9E0-4D2165ABE092}"/>
    <dgm:cxn modelId="{45772B37-D9FF-834B-B281-CAB9CD299A9E}" type="presOf" srcId="{D5499455-205D-124A-8678-36263163D9BF}" destId="{0E2023AB-3DF6-D34E-931C-07D289426210}" srcOrd="1" destOrd="2" presId="urn:microsoft.com/office/officeart/2005/8/layout/cycle4"/>
    <dgm:cxn modelId="{72210D88-8BC0-6549-BAB0-56933A8E50FD}" srcId="{CA4383A2-E48E-3144-80D8-A85F640DF908}" destId="{174AD1D8-9477-B741-B815-80428F1CB4C3}" srcOrd="0" destOrd="0" parTransId="{FEB7D344-6338-E643-8515-249B1969A6B9}" sibTransId="{5FF5A5E4-7728-DE4C-B469-672386732DFD}"/>
    <dgm:cxn modelId="{1CDEC005-9F56-3D49-ACE0-C8D4BC96A93F}" type="presOf" srcId="{8FD9D01C-0936-9E4D-98EF-9E44D8A0D364}" destId="{CEA121DE-4194-1342-BA16-BB8C1CBFE189}" srcOrd="1" destOrd="3" presId="urn:microsoft.com/office/officeart/2005/8/layout/cycle4"/>
    <dgm:cxn modelId="{E6C270D7-86AA-5940-9D7D-C8356EBE0FC5}" type="presOf" srcId="{ECB394F0-2286-5F44-B1F3-015B3BA137A2}" destId="{CEA121DE-4194-1342-BA16-BB8C1CBFE189}" srcOrd="1" destOrd="0" presId="urn:microsoft.com/office/officeart/2005/8/layout/cycle4"/>
    <dgm:cxn modelId="{9E281668-DAB6-F448-AD46-977E96F245C9}" type="presOf" srcId="{174AD1D8-9477-B741-B815-80428F1CB4C3}" destId="{99FECD03-1DFE-4541-AC0D-B1C2FA19A3A6}" srcOrd="0" destOrd="0" presId="urn:microsoft.com/office/officeart/2005/8/layout/cycle4"/>
    <dgm:cxn modelId="{E461CB1D-DCD2-B646-A45F-C61DDA8C45E1}" type="presOf" srcId="{ECB394F0-2286-5F44-B1F3-015B3BA137A2}" destId="{B466C0F9-0918-8D4D-8932-C9503AF99622}" srcOrd="0" destOrd="0" presId="urn:microsoft.com/office/officeart/2005/8/layout/cycle4"/>
    <dgm:cxn modelId="{44D0432E-E306-F54D-8106-CD6C8BBFA503}" srcId="{22D2F3C6-0A38-0F47-B18D-D01AD51E9782}" destId="{3F842C60-7ADB-CC41-B4DC-2374ABF7192F}" srcOrd="4" destOrd="0" parTransId="{AEBFFAE2-AA29-954E-8B4D-8C18BE7254DE}" sibTransId="{76E91A20-31C6-0D41-877D-7AF3832C6386}"/>
    <dgm:cxn modelId="{DA0A3610-63B5-7F4F-BAA7-08264C073CDD}" type="presOf" srcId="{174AD1D8-9477-B741-B815-80428F1CB4C3}" destId="{D0055C72-AFEF-4641-AC41-CCB0868E9795}" srcOrd="1" destOrd="0" presId="urn:microsoft.com/office/officeart/2005/8/layout/cycle4"/>
    <dgm:cxn modelId="{E52EDE40-5022-A243-814E-DA98E97F79AF}" type="presOf" srcId="{0F6529AA-C679-854C-AC86-9EC12DB9F224}" destId="{F19EA37C-B28D-3949-9AF4-3547321D12FB}" srcOrd="0" destOrd="1" presId="urn:microsoft.com/office/officeart/2005/8/layout/cycle4"/>
    <dgm:cxn modelId="{83495CE1-DBDC-D64E-BE6B-4B8914306F55}" srcId="{A853B19F-B1BE-8F4F-BC24-362549652281}" destId="{D5499455-205D-124A-8678-36263163D9BF}" srcOrd="2" destOrd="0" parTransId="{115EC28B-DD66-E44B-82EA-DAC2986FD729}" sibTransId="{337633E3-D908-D24D-A19B-902CC2CF5C25}"/>
    <dgm:cxn modelId="{26C2DF55-14FA-8144-8E1D-86E1903013E4}" type="presOf" srcId="{A724B652-F4E1-8144-8C9B-8F17A965C01B}" destId="{F19EA37C-B28D-3949-9AF4-3547321D12FB}" srcOrd="0" destOrd="2" presId="urn:microsoft.com/office/officeart/2005/8/layout/cycle4"/>
    <dgm:cxn modelId="{04BBDC17-4A24-614F-89D5-063FE3993368}" type="presOf" srcId="{A56C13EB-DB5E-A548-AF1B-0F036E13B70A}" destId="{0E2023AB-3DF6-D34E-931C-07D289426210}" srcOrd="1" destOrd="3" presId="urn:microsoft.com/office/officeart/2005/8/layout/cycle4"/>
    <dgm:cxn modelId="{96241FED-CF9C-CA41-B324-85E1E9963FAA}" type="presOf" srcId="{EF2EE04B-1D09-B14A-904F-EEC1CDACB796}" destId="{99FECD03-1DFE-4541-AC0D-B1C2FA19A3A6}" srcOrd="0" destOrd="2" presId="urn:microsoft.com/office/officeart/2005/8/layout/cycle4"/>
    <dgm:cxn modelId="{38483076-84C4-D345-9DE0-019C2F9D9595}" srcId="{CA4383A2-E48E-3144-80D8-A85F640DF908}" destId="{EF2EE04B-1D09-B14A-904F-EEC1CDACB796}" srcOrd="2" destOrd="0" parTransId="{3C897A6E-331A-E94A-8A78-C266A8ECCD3C}" sibTransId="{9D5E73B3-F02B-C94D-AF2A-5E3F44F0CB97}"/>
    <dgm:cxn modelId="{D1648651-93C3-F44B-803B-EF9566BBFA58}" type="presOf" srcId="{CA4383A2-E48E-3144-80D8-A85F640DF908}" destId="{4BB3E62D-8BFD-5141-8A33-29C1F99BC164}" srcOrd="0" destOrd="0" presId="urn:microsoft.com/office/officeart/2005/8/layout/cycle4"/>
    <dgm:cxn modelId="{BA5A9EB2-A33E-834E-8B78-C0A7AE2B5FEA}" srcId="{22D2F3C6-0A38-0F47-B18D-D01AD51E9782}" destId="{8F8C0C96-7173-BC4A-873F-04BF75652378}" srcOrd="2" destOrd="0" parTransId="{A6A7B96D-FCE9-0447-B6A0-54A179898B7D}" sibTransId="{AF5D95B2-DC84-424D-ABC2-7759F8C67439}"/>
    <dgm:cxn modelId="{3A750519-782E-EC43-B2D6-2A3D197FA952}" type="presOf" srcId="{8F8C0C96-7173-BC4A-873F-04BF75652378}" destId="{CEA121DE-4194-1342-BA16-BB8C1CBFE189}" srcOrd="1" destOrd="2" presId="urn:microsoft.com/office/officeart/2005/8/layout/cycle4"/>
    <dgm:cxn modelId="{3F4378FD-BB9C-DD4D-BF38-9CB06371F043}" srcId="{E54635DD-2FEF-1D4A-9180-8CA78CFA25A1}" destId="{0F6529AA-C679-854C-AC86-9EC12DB9F224}" srcOrd="1" destOrd="0" parTransId="{26A9FDBE-60A0-5F4B-8A2C-9B211F6F2FB4}" sibTransId="{7CBAED23-FD43-B44B-AE18-CD38DADEE794}"/>
    <dgm:cxn modelId="{631F781B-D69B-294A-8498-F7F39399CFCB}" type="presOf" srcId="{D5499455-205D-124A-8678-36263163D9BF}" destId="{52EC018C-67EB-E544-8D16-ECF3E0A8A61B}" srcOrd="0" destOrd="2" presId="urn:microsoft.com/office/officeart/2005/8/layout/cycle4"/>
    <dgm:cxn modelId="{F2CB8E2A-9888-584B-A89E-8EE30E3D0C87}" type="presOf" srcId="{4A10F28E-B0E1-2741-86FE-8612E5940239}" destId="{CEA121DE-4194-1342-BA16-BB8C1CBFE189}" srcOrd="1" destOrd="1" presId="urn:microsoft.com/office/officeart/2005/8/layout/cycle4"/>
    <dgm:cxn modelId="{1977DC8E-948A-194F-9418-D8C847D37721}" srcId="{A853B19F-B1BE-8F4F-BC24-362549652281}" destId="{A56C13EB-DB5E-A548-AF1B-0F036E13B70A}" srcOrd="3" destOrd="0" parTransId="{53050023-2705-214E-8EE0-333A307EB722}" sibTransId="{A5FBB2EC-136D-414F-A58E-C2F87E3E1519}"/>
    <dgm:cxn modelId="{5AD6953D-9AAB-1947-9ED8-02F716F65657}" srcId="{CA4383A2-E48E-3144-80D8-A85F640DF908}" destId="{5A046F4A-3C38-3D43-884D-518847248008}" srcOrd="1" destOrd="0" parTransId="{9FE51F79-713E-CC4F-B2DE-34976A766D70}" sibTransId="{5B8F8A9A-A94F-6547-BB2D-746EDFB7E9EF}"/>
    <dgm:cxn modelId="{4B6ECD7B-E8A9-7746-A635-E6156B50823A}" type="presOf" srcId="{C2C7E706-53EF-2940-AC66-69B0B89E2E9C}" destId="{F19EA37C-B28D-3949-9AF4-3547321D12FB}" srcOrd="0" destOrd="0" presId="urn:microsoft.com/office/officeart/2005/8/layout/cycle4"/>
    <dgm:cxn modelId="{37333097-3C9A-F24E-B748-D93A85A9D2FF}" type="presParOf" srcId="{05C7E552-D2ED-524F-812B-F89D0B25DE67}" destId="{007FC721-CC49-F241-81B4-2F3041DFD27C}" srcOrd="0" destOrd="0" presId="urn:microsoft.com/office/officeart/2005/8/layout/cycle4"/>
    <dgm:cxn modelId="{B01152E1-E3E4-734D-8441-B7332B1B5744}" type="presParOf" srcId="{007FC721-CC49-F241-81B4-2F3041DFD27C}" destId="{9939ADB5-25FA-9C48-9F6A-A74CDBCF9245}" srcOrd="0" destOrd="0" presId="urn:microsoft.com/office/officeart/2005/8/layout/cycle4"/>
    <dgm:cxn modelId="{1443AD07-27FB-DC4A-9E2D-8E467DBB6B7B}" type="presParOf" srcId="{9939ADB5-25FA-9C48-9F6A-A74CDBCF9245}" destId="{F19EA37C-B28D-3949-9AF4-3547321D12FB}" srcOrd="0" destOrd="0" presId="urn:microsoft.com/office/officeart/2005/8/layout/cycle4"/>
    <dgm:cxn modelId="{0C3219C9-8A3F-804C-BCBB-6D54B07B1B4C}" type="presParOf" srcId="{9939ADB5-25FA-9C48-9F6A-A74CDBCF9245}" destId="{E9079144-1ACE-B945-B656-6493C0DAC2D5}" srcOrd="1" destOrd="0" presId="urn:microsoft.com/office/officeart/2005/8/layout/cycle4"/>
    <dgm:cxn modelId="{0CCD13A2-459C-6A43-AB94-F27BB9E88F85}" type="presParOf" srcId="{007FC721-CC49-F241-81B4-2F3041DFD27C}" destId="{437163D1-7E76-874B-8C1E-5BE1686B9B84}" srcOrd="1" destOrd="0" presId="urn:microsoft.com/office/officeart/2005/8/layout/cycle4"/>
    <dgm:cxn modelId="{F3A4E5F4-2DCB-6F45-A519-4B8CDD1359E8}" type="presParOf" srcId="{437163D1-7E76-874B-8C1E-5BE1686B9B84}" destId="{B466C0F9-0918-8D4D-8932-C9503AF99622}" srcOrd="0" destOrd="0" presId="urn:microsoft.com/office/officeart/2005/8/layout/cycle4"/>
    <dgm:cxn modelId="{59B3266C-D1CD-7347-B33E-233E015CBA23}" type="presParOf" srcId="{437163D1-7E76-874B-8C1E-5BE1686B9B84}" destId="{CEA121DE-4194-1342-BA16-BB8C1CBFE189}" srcOrd="1" destOrd="0" presId="urn:microsoft.com/office/officeart/2005/8/layout/cycle4"/>
    <dgm:cxn modelId="{B96BAC53-BB85-B849-85A3-5B24C760857A}" type="presParOf" srcId="{007FC721-CC49-F241-81B4-2F3041DFD27C}" destId="{B299C415-30DB-D747-B956-63DDA01A5E34}" srcOrd="2" destOrd="0" presId="urn:microsoft.com/office/officeart/2005/8/layout/cycle4"/>
    <dgm:cxn modelId="{D5ECCF89-154F-BB41-A040-4155704756FF}" type="presParOf" srcId="{B299C415-30DB-D747-B956-63DDA01A5E34}" destId="{52EC018C-67EB-E544-8D16-ECF3E0A8A61B}" srcOrd="0" destOrd="0" presId="urn:microsoft.com/office/officeart/2005/8/layout/cycle4"/>
    <dgm:cxn modelId="{F7484015-39F0-1F44-919D-97B8E612E06C}" type="presParOf" srcId="{B299C415-30DB-D747-B956-63DDA01A5E34}" destId="{0E2023AB-3DF6-D34E-931C-07D289426210}" srcOrd="1" destOrd="0" presId="urn:microsoft.com/office/officeart/2005/8/layout/cycle4"/>
    <dgm:cxn modelId="{9087E801-D5B7-FA44-99B3-7AA9A876272D}" type="presParOf" srcId="{007FC721-CC49-F241-81B4-2F3041DFD27C}" destId="{428B9753-FDFE-1E40-B3F2-F373099F3AA1}" srcOrd="3" destOrd="0" presId="urn:microsoft.com/office/officeart/2005/8/layout/cycle4"/>
    <dgm:cxn modelId="{1E974D19-8D02-6646-A55E-C6C28D7E3C41}" type="presParOf" srcId="{428B9753-FDFE-1E40-B3F2-F373099F3AA1}" destId="{99FECD03-1DFE-4541-AC0D-B1C2FA19A3A6}" srcOrd="0" destOrd="0" presId="urn:microsoft.com/office/officeart/2005/8/layout/cycle4"/>
    <dgm:cxn modelId="{78C41759-D68F-1E4C-8EF5-F9B84A116541}" type="presParOf" srcId="{428B9753-FDFE-1E40-B3F2-F373099F3AA1}" destId="{D0055C72-AFEF-4641-AC41-CCB0868E9795}" srcOrd="1" destOrd="0" presId="urn:microsoft.com/office/officeart/2005/8/layout/cycle4"/>
    <dgm:cxn modelId="{80856403-ABC7-F84A-A99A-CCFE36B56E15}" type="presParOf" srcId="{007FC721-CC49-F241-81B4-2F3041DFD27C}" destId="{2862B5C4-FA23-7744-A902-6BABF6378142}" srcOrd="4" destOrd="0" presId="urn:microsoft.com/office/officeart/2005/8/layout/cycle4"/>
    <dgm:cxn modelId="{D8954C8A-408E-1E45-98A6-972B28A967CA}" type="presParOf" srcId="{05C7E552-D2ED-524F-812B-F89D0B25DE67}" destId="{186AFC2E-D7B4-F444-9A00-52AFF385BD9C}" srcOrd="1" destOrd="0" presId="urn:microsoft.com/office/officeart/2005/8/layout/cycle4"/>
    <dgm:cxn modelId="{9AFE7C48-923C-E642-9E35-E022C879275B}" type="presParOf" srcId="{186AFC2E-D7B4-F444-9A00-52AFF385BD9C}" destId="{6C841252-B7D1-4B44-B54F-CD6E7A6DA4F1}" srcOrd="0" destOrd="0" presId="urn:microsoft.com/office/officeart/2005/8/layout/cycle4"/>
    <dgm:cxn modelId="{3D6EF857-0632-E34C-8B45-3E6DF11EACD9}" type="presParOf" srcId="{186AFC2E-D7B4-F444-9A00-52AFF385BD9C}" destId="{B4997EFA-7089-0143-B67F-BD8DF1115179}" srcOrd="1" destOrd="0" presId="urn:microsoft.com/office/officeart/2005/8/layout/cycle4"/>
    <dgm:cxn modelId="{46212FD1-6408-E84B-BE22-23FC45D91133}" type="presParOf" srcId="{186AFC2E-D7B4-F444-9A00-52AFF385BD9C}" destId="{2E183485-EF75-1545-8125-09B6C3100469}" srcOrd="2" destOrd="0" presId="urn:microsoft.com/office/officeart/2005/8/layout/cycle4"/>
    <dgm:cxn modelId="{7A169BEF-ED29-6346-95C4-E116A2C340AC}" type="presParOf" srcId="{186AFC2E-D7B4-F444-9A00-52AFF385BD9C}" destId="{4BB3E62D-8BFD-5141-8A33-29C1F99BC164}" srcOrd="3" destOrd="0" presId="urn:microsoft.com/office/officeart/2005/8/layout/cycle4"/>
    <dgm:cxn modelId="{11A45A49-0665-5D45-973A-1326FD5306EA}" type="presParOf" srcId="{186AFC2E-D7B4-F444-9A00-52AFF385BD9C}" destId="{5E159DF1-87B2-DD47-94D9-BB93E534DD10}" srcOrd="4" destOrd="0" presId="urn:microsoft.com/office/officeart/2005/8/layout/cycle4"/>
    <dgm:cxn modelId="{3B42BDAE-2410-E141-ABE4-31EFE7F1BD2B}" type="presParOf" srcId="{05C7E552-D2ED-524F-812B-F89D0B25DE67}" destId="{0226AA95-40B4-D941-A976-40ED27D170EC}" srcOrd="2" destOrd="0" presId="urn:microsoft.com/office/officeart/2005/8/layout/cycle4"/>
    <dgm:cxn modelId="{68CB8128-E585-4D44-8562-E8D626EC0D08}" type="presParOf" srcId="{05C7E552-D2ED-524F-812B-F89D0B25DE67}" destId="{C1A52767-F621-FC42-B63F-EEB98216558D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24A373D-023B-C748-861A-5A0718DA7175}" type="doc">
      <dgm:prSet loTypeId="urn:microsoft.com/office/officeart/2005/8/layout/pyramid2" loCatId="" qsTypeId="urn:microsoft.com/office/officeart/2005/8/quickstyle/simple4" qsCatId="simple" csTypeId="urn:microsoft.com/office/officeart/2005/8/colors/accent1_2" csCatId="accent1" phldr="1"/>
      <dgm:spPr/>
    </dgm:pt>
    <dgm:pt modelId="{C71FD838-BC21-C84F-ABB8-12AE4E3A6DA0}">
      <dgm:prSet phldrT="[Text]" custT="1"/>
      <dgm:spPr/>
      <dgm:t>
        <a:bodyPr/>
        <a:lstStyle/>
        <a:p>
          <a:r>
            <a:rPr lang="en-US" sz="2000" dirty="0" smtClean="0"/>
            <a:t>Opinions, Arguments,</a:t>
          </a:r>
        </a:p>
        <a:p>
          <a:r>
            <a:rPr lang="en-US" sz="2000" dirty="0" smtClean="0"/>
            <a:t> </a:t>
          </a:r>
          <a:r>
            <a:rPr lang="en-US" sz="2000" dirty="0" err="1" smtClean="0"/>
            <a:t>Intertextual</a:t>
          </a:r>
          <a:r>
            <a:rPr lang="en-US" sz="2000" dirty="0" smtClean="0"/>
            <a:t> Connections</a:t>
          </a:r>
          <a:endParaRPr lang="en-US" sz="2000" dirty="0"/>
        </a:p>
      </dgm:t>
    </dgm:pt>
    <dgm:pt modelId="{58B10A5A-8B75-3D40-8675-B54C2CAB91F8}" type="parTrans" cxnId="{8E2F8900-2AE5-A549-AD1D-7BB80D6A7DE6}">
      <dgm:prSet/>
      <dgm:spPr/>
      <dgm:t>
        <a:bodyPr/>
        <a:lstStyle/>
        <a:p>
          <a:endParaRPr lang="en-US"/>
        </a:p>
      </dgm:t>
    </dgm:pt>
    <dgm:pt modelId="{5B0D3FA5-B278-FC49-80DA-25E676A3AEF5}" type="sibTrans" cxnId="{8E2F8900-2AE5-A549-AD1D-7BB80D6A7DE6}">
      <dgm:prSet/>
      <dgm:spPr/>
      <dgm:t>
        <a:bodyPr/>
        <a:lstStyle/>
        <a:p>
          <a:endParaRPr lang="en-US"/>
        </a:p>
      </dgm:t>
    </dgm:pt>
    <dgm:pt modelId="{0D165663-183F-7E4E-AF6D-FC34E38BEF4A}">
      <dgm:prSet phldrT="[Text]"/>
      <dgm:spPr/>
      <dgm:t>
        <a:bodyPr/>
        <a:lstStyle/>
        <a:p>
          <a:r>
            <a:rPr lang="en-US" dirty="0" smtClean="0"/>
            <a:t>Inferences</a:t>
          </a:r>
          <a:endParaRPr lang="en-US" dirty="0"/>
        </a:p>
      </dgm:t>
    </dgm:pt>
    <dgm:pt modelId="{8C1B99AB-79E8-8042-B821-AE47F1F1842B}" type="parTrans" cxnId="{BDB6F979-A8CF-0746-A701-1C6F3F42C72D}">
      <dgm:prSet/>
      <dgm:spPr/>
      <dgm:t>
        <a:bodyPr/>
        <a:lstStyle/>
        <a:p>
          <a:endParaRPr lang="en-US"/>
        </a:p>
      </dgm:t>
    </dgm:pt>
    <dgm:pt modelId="{E4C7C5E5-6D4B-0144-B2E4-6A3CC96CA4D4}" type="sibTrans" cxnId="{BDB6F979-A8CF-0746-A701-1C6F3F42C72D}">
      <dgm:prSet/>
      <dgm:spPr/>
      <dgm:t>
        <a:bodyPr/>
        <a:lstStyle/>
        <a:p>
          <a:endParaRPr lang="en-US"/>
        </a:p>
      </dgm:t>
    </dgm:pt>
    <dgm:pt modelId="{1DB75B60-E6FF-F443-9EF8-CE35C693AF6B}">
      <dgm:prSet/>
      <dgm:spPr/>
      <dgm:t>
        <a:bodyPr/>
        <a:lstStyle/>
        <a:p>
          <a:r>
            <a:rPr lang="en-US" dirty="0" smtClean="0"/>
            <a:t>Author’s Purpose</a:t>
          </a:r>
          <a:endParaRPr lang="en-US" dirty="0"/>
        </a:p>
      </dgm:t>
    </dgm:pt>
    <dgm:pt modelId="{BBBEE8EA-5F39-2D4A-8C35-F3954BE79062}" type="parTrans" cxnId="{381FF0CC-8380-7344-80F9-2F8654799D5D}">
      <dgm:prSet/>
      <dgm:spPr/>
      <dgm:t>
        <a:bodyPr/>
        <a:lstStyle/>
        <a:p>
          <a:endParaRPr lang="en-US"/>
        </a:p>
      </dgm:t>
    </dgm:pt>
    <dgm:pt modelId="{53EDF392-F826-C14D-95D3-FB3551EBF1E0}" type="sibTrans" cxnId="{381FF0CC-8380-7344-80F9-2F8654799D5D}">
      <dgm:prSet/>
      <dgm:spPr/>
      <dgm:t>
        <a:bodyPr/>
        <a:lstStyle/>
        <a:p>
          <a:endParaRPr lang="en-US"/>
        </a:p>
      </dgm:t>
    </dgm:pt>
    <dgm:pt modelId="{465BF1E9-415F-E841-8619-936DAE0296B5}">
      <dgm:prSet/>
      <dgm:spPr/>
      <dgm:t>
        <a:bodyPr/>
        <a:lstStyle/>
        <a:p>
          <a:r>
            <a:rPr lang="en-US" dirty="0" smtClean="0"/>
            <a:t>Vocab &amp; Text Structure</a:t>
          </a:r>
          <a:endParaRPr lang="en-US" dirty="0"/>
        </a:p>
      </dgm:t>
    </dgm:pt>
    <dgm:pt modelId="{46230196-5C6C-504D-BB7C-13CAE429ACCC}" type="parTrans" cxnId="{26F873CE-ADDF-FE4A-815C-3ABC8B4F8050}">
      <dgm:prSet/>
      <dgm:spPr/>
      <dgm:t>
        <a:bodyPr/>
        <a:lstStyle/>
        <a:p>
          <a:endParaRPr lang="en-US"/>
        </a:p>
      </dgm:t>
    </dgm:pt>
    <dgm:pt modelId="{670322AC-6BBF-3640-B4CC-253CF59A2B82}" type="sibTrans" cxnId="{26F873CE-ADDF-FE4A-815C-3ABC8B4F8050}">
      <dgm:prSet/>
      <dgm:spPr/>
      <dgm:t>
        <a:bodyPr/>
        <a:lstStyle/>
        <a:p>
          <a:endParaRPr lang="en-US"/>
        </a:p>
      </dgm:t>
    </dgm:pt>
    <dgm:pt modelId="{B13DBECD-B83A-3B45-9C98-9AA575F7C240}">
      <dgm:prSet/>
      <dgm:spPr/>
      <dgm:t>
        <a:bodyPr/>
        <a:lstStyle/>
        <a:p>
          <a:r>
            <a:rPr lang="en-US" dirty="0" smtClean="0"/>
            <a:t>Key Details</a:t>
          </a:r>
          <a:endParaRPr lang="en-US" dirty="0"/>
        </a:p>
      </dgm:t>
    </dgm:pt>
    <dgm:pt modelId="{F1DB4D09-B087-A14F-93A8-895EF0404424}" type="parTrans" cxnId="{1A5B908F-863B-4C49-8C18-937EDCE63F26}">
      <dgm:prSet/>
      <dgm:spPr/>
      <dgm:t>
        <a:bodyPr/>
        <a:lstStyle/>
        <a:p>
          <a:endParaRPr lang="en-US"/>
        </a:p>
      </dgm:t>
    </dgm:pt>
    <dgm:pt modelId="{A5BE1344-0DC3-7748-80A3-F801E13A19DA}" type="sibTrans" cxnId="{1A5B908F-863B-4C49-8C18-937EDCE63F26}">
      <dgm:prSet/>
      <dgm:spPr/>
      <dgm:t>
        <a:bodyPr/>
        <a:lstStyle/>
        <a:p>
          <a:endParaRPr lang="en-US"/>
        </a:p>
      </dgm:t>
    </dgm:pt>
    <dgm:pt modelId="{0CFCF5B2-7F49-074A-A7B9-C19C233D5593}">
      <dgm:prSet/>
      <dgm:spPr/>
      <dgm:t>
        <a:bodyPr/>
        <a:lstStyle/>
        <a:p>
          <a:r>
            <a:rPr lang="en-US" dirty="0" smtClean="0"/>
            <a:t>General Understandings</a:t>
          </a:r>
          <a:endParaRPr lang="en-US" dirty="0"/>
        </a:p>
      </dgm:t>
    </dgm:pt>
    <dgm:pt modelId="{6E0239F7-2A6A-404B-B6B0-F2CF89EB0D2F}" type="parTrans" cxnId="{19AF8177-1502-A84B-B090-ABE4BA9C1A7F}">
      <dgm:prSet/>
      <dgm:spPr/>
      <dgm:t>
        <a:bodyPr/>
        <a:lstStyle/>
        <a:p>
          <a:endParaRPr lang="en-US"/>
        </a:p>
      </dgm:t>
    </dgm:pt>
    <dgm:pt modelId="{96A0D5DE-215A-5747-93CB-B6831671FFC8}" type="sibTrans" cxnId="{19AF8177-1502-A84B-B090-ABE4BA9C1A7F}">
      <dgm:prSet/>
      <dgm:spPr/>
      <dgm:t>
        <a:bodyPr/>
        <a:lstStyle/>
        <a:p>
          <a:endParaRPr lang="en-US"/>
        </a:p>
      </dgm:t>
    </dgm:pt>
    <dgm:pt modelId="{3E424F75-8C38-1448-BD00-1DEFFB6F2558}" type="pres">
      <dgm:prSet presAssocID="{024A373D-023B-C748-861A-5A0718DA7175}" presName="compositeShape" presStyleCnt="0">
        <dgm:presLayoutVars>
          <dgm:dir/>
          <dgm:resizeHandles/>
        </dgm:presLayoutVars>
      </dgm:prSet>
      <dgm:spPr/>
    </dgm:pt>
    <dgm:pt modelId="{1495163C-DFF8-3C49-A33A-D8EAE30AA542}" type="pres">
      <dgm:prSet presAssocID="{024A373D-023B-C748-861A-5A0718DA7175}" presName="pyramid" presStyleLbl="node1" presStyleIdx="0" presStyleCnt="1" custLinFactNeighborX="10488"/>
      <dgm:spPr/>
    </dgm:pt>
    <dgm:pt modelId="{A3662652-3A20-4844-B402-271765084CA0}" type="pres">
      <dgm:prSet presAssocID="{024A373D-023B-C748-861A-5A0718DA7175}" presName="theList" presStyleCnt="0"/>
      <dgm:spPr/>
    </dgm:pt>
    <dgm:pt modelId="{8B71AC00-B6FC-1D4D-9D98-F5204AF18890}" type="pres">
      <dgm:prSet presAssocID="{C71FD838-BC21-C84F-ABB8-12AE4E3A6DA0}" presName="aNode" presStyleLbl="fgAcc1" presStyleIdx="0" presStyleCnt="6" custScaleY="143357" custLinFactY="452" custLinFactNeighborX="-35136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401003-738D-7940-9CB7-7BF6D37C0299}" type="pres">
      <dgm:prSet presAssocID="{C71FD838-BC21-C84F-ABB8-12AE4E3A6DA0}" presName="aSpace" presStyleCnt="0"/>
      <dgm:spPr/>
    </dgm:pt>
    <dgm:pt modelId="{15BE54F6-B140-184E-8234-33BEAACB49A5}" type="pres">
      <dgm:prSet presAssocID="{0D165663-183F-7E4E-AF6D-FC34E38BEF4A}" presName="aNode" presStyleLbl="fgAcc1" presStyleIdx="1" presStyleCnt="6" custLinFactY="14368" custLinFactNeighborX="-33630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3B393B-2D92-AC40-BC05-00C1EA03CA6D}" type="pres">
      <dgm:prSet presAssocID="{0D165663-183F-7E4E-AF6D-FC34E38BEF4A}" presName="aSpace" presStyleCnt="0"/>
      <dgm:spPr/>
    </dgm:pt>
    <dgm:pt modelId="{42C19DFF-2D9A-5643-AE58-D80A9A14D2EC}" type="pres">
      <dgm:prSet presAssocID="{1DB75B60-E6FF-F443-9EF8-CE35C693AF6B}" presName="aNode" presStyleLbl="fgAcc1" presStyleIdx="2" presStyleCnt="6" custLinFactY="28707" custLinFactNeighborX="-34634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471C83-1A82-5D4A-9565-8F1B8DAD69CC}" type="pres">
      <dgm:prSet presAssocID="{1DB75B60-E6FF-F443-9EF8-CE35C693AF6B}" presName="aSpace" presStyleCnt="0"/>
      <dgm:spPr/>
    </dgm:pt>
    <dgm:pt modelId="{D6C73D77-FCED-8343-81C1-A17ACA67F260}" type="pres">
      <dgm:prSet presAssocID="{465BF1E9-415F-E841-8619-936DAE0296B5}" presName="aNode" presStyleLbl="fgAcc1" presStyleIdx="3" presStyleCnt="6" custLinFactY="35152" custLinFactNeighborX="-34132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0156E5-97C5-8141-9DBF-B56E45B57CF6}" type="pres">
      <dgm:prSet presAssocID="{465BF1E9-415F-E841-8619-936DAE0296B5}" presName="aSpace" presStyleCnt="0"/>
      <dgm:spPr/>
    </dgm:pt>
    <dgm:pt modelId="{A378ED57-D1B6-DC40-800B-F48E0FAE9B34}" type="pres">
      <dgm:prSet presAssocID="{B13DBECD-B83A-3B45-9C98-9AA575F7C240}" presName="aNode" presStyleLbl="fgAcc1" presStyleIdx="4" presStyleCnt="6" custLinFactY="49844" custLinFactNeighborX="-35136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15E300-F0AC-6A4A-BBE1-BAE7ACF59C62}" type="pres">
      <dgm:prSet presAssocID="{B13DBECD-B83A-3B45-9C98-9AA575F7C240}" presName="aSpace" presStyleCnt="0"/>
      <dgm:spPr/>
    </dgm:pt>
    <dgm:pt modelId="{20ED39E7-6F07-7D4C-AF11-3983FAD7FBB0}" type="pres">
      <dgm:prSet presAssocID="{0CFCF5B2-7F49-074A-A7B9-C19C233D5593}" presName="aNode" presStyleLbl="fgAcc1" presStyleIdx="5" presStyleCnt="6" custLinFactY="66916" custLinFactNeighborX="-34633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9D5C4E-8D89-284D-BFBD-47E21692A6C3}" type="pres">
      <dgm:prSet presAssocID="{0CFCF5B2-7F49-074A-A7B9-C19C233D5593}" presName="aSpace" presStyleCnt="0"/>
      <dgm:spPr/>
    </dgm:pt>
  </dgm:ptLst>
  <dgm:cxnLst>
    <dgm:cxn modelId="{BDB6F979-A8CF-0746-A701-1C6F3F42C72D}" srcId="{024A373D-023B-C748-861A-5A0718DA7175}" destId="{0D165663-183F-7E4E-AF6D-FC34E38BEF4A}" srcOrd="1" destOrd="0" parTransId="{8C1B99AB-79E8-8042-B821-AE47F1F1842B}" sibTransId="{E4C7C5E5-6D4B-0144-B2E4-6A3CC96CA4D4}"/>
    <dgm:cxn modelId="{381FF0CC-8380-7344-80F9-2F8654799D5D}" srcId="{024A373D-023B-C748-861A-5A0718DA7175}" destId="{1DB75B60-E6FF-F443-9EF8-CE35C693AF6B}" srcOrd="2" destOrd="0" parTransId="{BBBEE8EA-5F39-2D4A-8C35-F3954BE79062}" sibTransId="{53EDF392-F826-C14D-95D3-FB3551EBF1E0}"/>
    <dgm:cxn modelId="{C23E268B-37EC-F74D-BEFA-FE18BEBA47FF}" type="presOf" srcId="{B13DBECD-B83A-3B45-9C98-9AA575F7C240}" destId="{A378ED57-D1B6-DC40-800B-F48E0FAE9B34}" srcOrd="0" destOrd="0" presId="urn:microsoft.com/office/officeart/2005/8/layout/pyramid2"/>
    <dgm:cxn modelId="{7028B473-3B76-294A-B430-659A1A3B3456}" type="presOf" srcId="{C71FD838-BC21-C84F-ABB8-12AE4E3A6DA0}" destId="{8B71AC00-B6FC-1D4D-9D98-F5204AF18890}" srcOrd="0" destOrd="0" presId="urn:microsoft.com/office/officeart/2005/8/layout/pyramid2"/>
    <dgm:cxn modelId="{1A5B908F-863B-4C49-8C18-937EDCE63F26}" srcId="{024A373D-023B-C748-861A-5A0718DA7175}" destId="{B13DBECD-B83A-3B45-9C98-9AA575F7C240}" srcOrd="4" destOrd="0" parTransId="{F1DB4D09-B087-A14F-93A8-895EF0404424}" sibTransId="{A5BE1344-0DC3-7748-80A3-F801E13A19DA}"/>
    <dgm:cxn modelId="{B489F30D-F1FD-3944-B20E-5B369A18BA4A}" type="presOf" srcId="{0CFCF5B2-7F49-074A-A7B9-C19C233D5593}" destId="{20ED39E7-6F07-7D4C-AF11-3983FAD7FBB0}" srcOrd="0" destOrd="0" presId="urn:microsoft.com/office/officeart/2005/8/layout/pyramid2"/>
    <dgm:cxn modelId="{19AF8177-1502-A84B-B090-ABE4BA9C1A7F}" srcId="{024A373D-023B-C748-861A-5A0718DA7175}" destId="{0CFCF5B2-7F49-074A-A7B9-C19C233D5593}" srcOrd="5" destOrd="0" parTransId="{6E0239F7-2A6A-404B-B6B0-F2CF89EB0D2F}" sibTransId="{96A0D5DE-215A-5747-93CB-B6831671FFC8}"/>
    <dgm:cxn modelId="{5D806139-880D-0B4D-9A20-E8B60C9C0ED5}" type="presOf" srcId="{0D165663-183F-7E4E-AF6D-FC34E38BEF4A}" destId="{15BE54F6-B140-184E-8234-33BEAACB49A5}" srcOrd="0" destOrd="0" presId="urn:microsoft.com/office/officeart/2005/8/layout/pyramid2"/>
    <dgm:cxn modelId="{26F873CE-ADDF-FE4A-815C-3ABC8B4F8050}" srcId="{024A373D-023B-C748-861A-5A0718DA7175}" destId="{465BF1E9-415F-E841-8619-936DAE0296B5}" srcOrd="3" destOrd="0" parTransId="{46230196-5C6C-504D-BB7C-13CAE429ACCC}" sibTransId="{670322AC-6BBF-3640-B4CC-253CF59A2B82}"/>
    <dgm:cxn modelId="{B7B6DE7D-E19B-DF45-B320-D0079629EC84}" type="presOf" srcId="{1DB75B60-E6FF-F443-9EF8-CE35C693AF6B}" destId="{42C19DFF-2D9A-5643-AE58-D80A9A14D2EC}" srcOrd="0" destOrd="0" presId="urn:microsoft.com/office/officeart/2005/8/layout/pyramid2"/>
    <dgm:cxn modelId="{B0D09E8A-C666-7041-9235-7CFC2959E477}" type="presOf" srcId="{024A373D-023B-C748-861A-5A0718DA7175}" destId="{3E424F75-8C38-1448-BD00-1DEFFB6F2558}" srcOrd="0" destOrd="0" presId="urn:microsoft.com/office/officeart/2005/8/layout/pyramid2"/>
    <dgm:cxn modelId="{8E2F8900-2AE5-A549-AD1D-7BB80D6A7DE6}" srcId="{024A373D-023B-C748-861A-5A0718DA7175}" destId="{C71FD838-BC21-C84F-ABB8-12AE4E3A6DA0}" srcOrd="0" destOrd="0" parTransId="{58B10A5A-8B75-3D40-8675-B54C2CAB91F8}" sibTransId="{5B0D3FA5-B278-FC49-80DA-25E676A3AEF5}"/>
    <dgm:cxn modelId="{7910D478-614E-A848-A370-D7B3C3FEE0A6}" type="presOf" srcId="{465BF1E9-415F-E841-8619-936DAE0296B5}" destId="{D6C73D77-FCED-8343-81C1-A17ACA67F260}" srcOrd="0" destOrd="0" presId="urn:microsoft.com/office/officeart/2005/8/layout/pyramid2"/>
    <dgm:cxn modelId="{33D73EA4-783F-6343-AC6C-0727A62139EF}" type="presParOf" srcId="{3E424F75-8C38-1448-BD00-1DEFFB6F2558}" destId="{1495163C-DFF8-3C49-A33A-D8EAE30AA542}" srcOrd="0" destOrd="0" presId="urn:microsoft.com/office/officeart/2005/8/layout/pyramid2"/>
    <dgm:cxn modelId="{2CC46ADB-89EF-384B-BAD4-F31F70F1A7D3}" type="presParOf" srcId="{3E424F75-8C38-1448-BD00-1DEFFB6F2558}" destId="{A3662652-3A20-4844-B402-271765084CA0}" srcOrd="1" destOrd="0" presId="urn:microsoft.com/office/officeart/2005/8/layout/pyramid2"/>
    <dgm:cxn modelId="{E2C64A6F-78F7-C54E-86BD-1722447E008A}" type="presParOf" srcId="{A3662652-3A20-4844-B402-271765084CA0}" destId="{8B71AC00-B6FC-1D4D-9D98-F5204AF18890}" srcOrd="0" destOrd="0" presId="urn:microsoft.com/office/officeart/2005/8/layout/pyramid2"/>
    <dgm:cxn modelId="{B2D626B1-1677-8F43-A034-806B7B6C4788}" type="presParOf" srcId="{A3662652-3A20-4844-B402-271765084CA0}" destId="{7C401003-738D-7940-9CB7-7BF6D37C0299}" srcOrd="1" destOrd="0" presId="urn:microsoft.com/office/officeart/2005/8/layout/pyramid2"/>
    <dgm:cxn modelId="{9DB0E730-E123-C84B-A22F-A3D1130DA568}" type="presParOf" srcId="{A3662652-3A20-4844-B402-271765084CA0}" destId="{15BE54F6-B140-184E-8234-33BEAACB49A5}" srcOrd="2" destOrd="0" presId="urn:microsoft.com/office/officeart/2005/8/layout/pyramid2"/>
    <dgm:cxn modelId="{80EFE18D-69DB-AF45-B1CD-AB2ABE03C646}" type="presParOf" srcId="{A3662652-3A20-4844-B402-271765084CA0}" destId="{543B393B-2D92-AC40-BC05-00C1EA03CA6D}" srcOrd="3" destOrd="0" presId="urn:microsoft.com/office/officeart/2005/8/layout/pyramid2"/>
    <dgm:cxn modelId="{61AADF2B-2504-CC4B-8C66-26483E260AF8}" type="presParOf" srcId="{A3662652-3A20-4844-B402-271765084CA0}" destId="{42C19DFF-2D9A-5643-AE58-D80A9A14D2EC}" srcOrd="4" destOrd="0" presId="urn:microsoft.com/office/officeart/2005/8/layout/pyramid2"/>
    <dgm:cxn modelId="{7F794C7C-472F-0343-A5DE-1B3E2EC31F21}" type="presParOf" srcId="{A3662652-3A20-4844-B402-271765084CA0}" destId="{28471C83-1A82-5D4A-9565-8F1B8DAD69CC}" srcOrd="5" destOrd="0" presId="urn:microsoft.com/office/officeart/2005/8/layout/pyramid2"/>
    <dgm:cxn modelId="{3C88DAD3-5228-0445-B748-3F33182E1441}" type="presParOf" srcId="{A3662652-3A20-4844-B402-271765084CA0}" destId="{D6C73D77-FCED-8343-81C1-A17ACA67F260}" srcOrd="6" destOrd="0" presId="urn:microsoft.com/office/officeart/2005/8/layout/pyramid2"/>
    <dgm:cxn modelId="{D0FFEE60-8705-9843-BED9-98538B513544}" type="presParOf" srcId="{A3662652-3A20-4844-B402-271765084CA0}" destId="{540156E5-97C5-8141-9DBF-B56E45B57CF6}" srcOrd="7" destOrd="0" presId="urn:microsoft.com/office/officeart/2005/8/layout/pyramid2"/>
    <dgm:cxn modelId="{FFF7F090-B853-1C4D-B098-B597A84CA704}" type="presParOf" srcId="{A3662652-3A20-4844-B402-271765084CA0}" destId="{A378ED57-D1B6-DC40-800B-F48E0FAE9B34}" srcOrd="8" destOrd="0" presId="urn:microsoft.com/office/officeart/2005/8/layout/pyramid2"/>
    <dgm:cxn modelId="{C019E999-01BE-3B44-9081-AD8D273A0299}" type="presParOf" srcId="{A3662652-3A20-4844-B402-271765084CA0}" destId="{A915E300-F0AC-6A4A-BBE1-BAE7ACF59C62}" srcOrd="9" destOrd="0" presId="urn:microsoft.com/office/officeart/2005/8/layout/pyramid2"/>
    <dgm:cxn modelId="{C20F16E7-432E-F845-B79C-F2F5DC647373}" type="presParOf" srcId="{A3662652-3A20-4844-B402-271765084CA0}" destId="{20ED39E7-6F07-7D4C-AF11-3983FAD7FBB0}" srcOrd="10" destOrd="0" presId="urn:microsoft.com/office/officeart/2005/8/layout/pyramid2"/>
    <dgm:cxn modelId="{8FDB1799-090E-004E-86AD-1BE4AFB5D923}" type="presParOf" srcId="{A3662652-3A20-4844-B402-271765084CA0}" destId="{0D9D5C4E-8D89-284D-BFBD-47E21692A6C3}" srcOrd="1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274B70-2FE8-7F45-802D-F385C076D176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ED9CE6-AE0E-7846-8DDC-C63DE0DB2E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475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Source: The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Core State Standards: Supporting Districts and Teachers with Text Complexity. Webinar delivered January 26, 2012 by the Council of Chief State School Officers. </a:t>
            </a: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ED9CE6-AE0E-7846-8DDC-C63DE0DB2E5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280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ED9CE6-AE0E-7846-8DDC-C63DE0DB2E5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605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ED9CE6-AE0E-7846-8DDC-C63DE0DB2E5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127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494BC-9A56-1B40-965F-894C9CBC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471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000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931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7C764-FD8A-B04B-A9C9-63681762C410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10/11/2016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4CC10-22F3-0743-8ABD-140C35C61D2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392383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7C764-FD8A-B04B-A9C9-63681762C410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10/11/2016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4CC10-22F3-0743-8ABD-140C35C61D2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48194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7C764-FD8A-B04B-A9C9-63681762C410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10/11/2016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4CC10-22F3-0743-8ABD-140C35C61D2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569511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7C764-FD8A-B04B-A9C9-63681762C410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10/11/2016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4CC10-22F3-0743-8ABD-140C35C61D2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91876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7C764-FD8A-B04B-A9C9-63681762C410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10/11/2016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4CC10-22F3-0743-8ABD-140C35C61D2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46114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7C764-FD8A-B04B-A9C9-63681762C410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10/11/2016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4CC10-22F3-0743-8ABD-140C35C61D2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331873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7C764-FD8A-B04B-A9C9-63681762C410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10/11/2016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4CC10-22F3-0743-8ABD-140C35C61D2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534581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7C764-FD8A-B04B-A9C9-63681762C410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10/11/2016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4CC10-22F3-0743-8ABD-140C35C61D2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3341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7076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7C764-FD8A-B04B-A9C9-63681762C410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10/11/2016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4CC10-22F3-0743-8ABD-140C35C61D2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66245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7C764-FD8A-B04B-A9C9-63681762C410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10/11/2016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4CC10-22F3-0743-8ABD-140C35C61D2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33551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7C764-FD8A-B04B-A9C9-63681762C410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10/11/2016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4CC10-22F3-0743-8ABD-140C35C61D2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6924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94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235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482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763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93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494BC-9A56-1B40-965F-894C9CBC3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345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071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879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14" r:id="rId1"/>
    <p:sldLayoutId id="2147493515" r:id="rId2"/>
    <p:sldLayoutId id="2147493516" r:id="rId3"/>
    <p:sldLayoutId id="2147493517" r:id="rId4"/>
    <p:sldLayoutId id="2147493518" r:id="rId5"/>
    <p:sldLayoutId id="2147493519" r:id="rId6"/>
    <p:sldLayoutId id="2147493520" r:id="rId7"/>
    <p:sldLayoutId id="2147493521" r:id="rId8"/>
    <p:sldLayoutId id="2147493522" r:id="rId9"/>
    <p:sldLayoutId id="2147493523" r:id="rId10"/>
    <p:sldLayoutId id="2147493524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57C764-FD8A-B04B-A9C9-63681762C410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10/11/2016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34CC10-22F3-0743-8ABD-140C35C61D2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402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26" r:id="rId1"/>
    <p:sldLayoutId id="2147493527" r:id="rId2"/>
    <p:sldLayoutId id="2147493528" r:id="rId3"/>
    <p:sldLayoutId id="2147493529" r:id="rId4"/>
    <p:sldLayoutId id="2147493530" r:id="rId5"/>
    <p:sldLayoutId id="2147493531" r:id="rId6"/>
    <p:sldLayoutId id="2147493532" r:id="rId7"/>
    <p:sldLayoutId id="2147493533" r:id="rId8"/>
    <p:sldLayoutId id="2147493534" r:id="rId9"/>
    <p:sldLayoutId id="2147493535" r:id="rId10"/>
    <p:sldLayoutId id="2147493536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package" Target="../embeddings/Microsoft_Word_Document1.docx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ook stair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3094" y="470267"/>
            <a:ext cx="5471726" cy="1470025"/>
          </a:xfrm>
        </p:spPr>
        <p:txBody>
          <a:bodyPr/>
          <a:lstStyle/>
          <a:p>
            <a:r>
              <a:rPr lang="en-US" dirty="0" smtClean="0"/>
              <a:t>Text Complexity</a:t>
            </a:r>
            <a:br>
              <a:rPr lang="en-US" dirty="0" smtClean="0"/>
            </a:br>
            <a:r>
              <a:rPr lang="en-US" dirty="0" smtClean="0"/>
              <a:t>and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328957" y="5400878"/>
            <a:ext cx="547172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Text-dependent  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414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4571" y="529138"/>
            <a:ext cx="49738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prstClr val="black"/>
                </a:solidFill>
                <a:latin typeface="Calibri"/>
              </a:rPr>
              <a:t>Language Conventions</a:t>
            </a:r>
            <a:endParaRPr lang="en-US" sz="40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" name="Picture 2" descr="157468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1633" y="1397371"/>
            <a:ext cx="3566731" cy="4458414"/>
          </a:xfrm>
          <a:prstGeom prst="rect">
            <a:avLst/>
          </a:prstGeom>
          <a:ln w="57150" cmpd="sng">
            <a:solidFill>
              <a:schemeClr val="accent6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47767" y="1854940"/>
            <a:ext cx="43521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smtClean="0">
                <a:solidFill>
                  <a:prstClr val="black"/>
                </a:solidFill>
                <a:latin typeface="Calibri"/>
              </a:rPr>
              <a:t>Non-standard English usage</a:t>
            </a:r>
            <a:endParaRPr lang="en-US" sz="2800" i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7767" y="2509624"/>
            <a:ext cx="46570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“Out in the hottest, dustiest part of town is an orphanage run by a female person nasty enough to scare night into day. She goes by the name of Mrs. Sump, though I doubt there ever was a Mr. Sump on </a:t>
            </a:r>
            <a:r>
              <a:rPr lang="en-US" sz="2400" dirty="0" err="1" smtClean="0">
                <a:solidFill>
                  <a:prstClr val="black"/>
                </a:solidFill>
                <a:latin typeface="Calibri"/>
              </a:rPr>
              <a:t>accounta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 she looks like </a:t>
            </a:r>
            <a:r>
              <a:rPr lang="en-US" sz="2400" dirty="0" err="1" smtClean="0">
                <a:solidFill>
                  <a:prstClr val="black"/>
                </a:solidFill>
                <a:latin typeface="Calibri"/>
              </a:rPr>
              <a:t>somethin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’ the cat drug in and the dog wouldn’t eat.”</a:t>
            </a:r>
          </a:p>
          <a:p>
            <a:pPr algn="r"/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400" i="1" dirty="0" smtClean="0">
                <a:solidFill>
                  <a:prstClr val="black"/>
                </a:solidFill>
                <a:latin typeface="Calibri"/>
              </a:rPr>
              <a:t>(Stanley, 1996, p. 2)</a:t>
            </a:r>
            <a:endParaRPr lang="en-US" sz="2400" i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821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3850" y="483783"/>
            <a:ext cx="46825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prstClr val="black"/>
                </a:solidFill>
                <a:latin typeface="Calibri"/>
              </a:rPr>
              <a:t>Knowledge Demands</a:t>
            </a:r>
            <a:endParaRPr lang="en-US" sz="40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00353" y="1843876"/>
            <a:ext cx="634969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4000" dirty="0" smtClean="0">
                <a:latin typeface="Optima"/>
                <a:cs typeface="Optima"/>
              </a:rPr>
              <a:t>Background knowledge</a:t>
            </a:r>
          </a:p>
          <a:p>
            <a:endParaRPr lang="en-US" sz="4000" dirty="0" smtClean="0">
              <a:latin typeface="Optima"/>
              <a:cs typeface="Optima"/>
            </a:endParaRPr>
          </a:p>
          <a:p>
            <a:pPr marL="285750" indent="-285750">
              <a:buFont typeface="Arial"/>
              <a:buChar char="•"/>
            </a:pPr>
            <a:r>
              <a:rPr lang="en-US" sz="4000" dirty="0" smtClean="0">
                <a:latin typeface="Optima"/>
                <a:cs typeface="Optima"/>
              </a:rPr>
              <a:t>Prior knowledge</a:t>
            </a:r>
          </a:p>
          <a:p>
            <a:endParaRPr lang="en-US" sz="4000" dirty="0" smtClean="0">
              <a:latin typeface="Optima"/>
              <a:cs typeface="Optima"/>
            </a:endParaRPr>
          </a:p>
          <a:p>
            <a:pPr marL="285750" indent="-285750">
              <a:buFont typeface="Arial"/>
              <a:buChar char="•"/>
            </a:pPr>
            <a:r>
              <a:rPr lang="en-US" sz="4000" dirty="0" smtClean="0">
                <a:latin typeface="Optima"/>
                <a:cs typeface="Optima"/>
              </a:rPr>
              <a:t>Cultural knowledge</a:t>
            </a:r>
          </a:p>
          <a:p>
            <a:endParaRPr lang="en-US" sz="4000" dirty="0" smtClean="0">
              <a:latin typeface="Optima"/>
              <a:cs typeface="Optima"/>
            </a:endParaRPr>
          </a:p>
          <a:p>
            <a:pPr marL="285750" indent="-285750">
              <a:buFont typeface="Arial"/>
              <a:buChar char="•"/>
            </a:pPr>
            <a:r>
              <a:rPr lang="en-US" sz="4000" dirty="0" smtClean="0">
                <a:latin typeface="Optima"/>
                <a:cs typeface="Optima"/>
              </a:rPr>
              <a:t>Vocabulary</a:t>
            </a:r>
            <a:endParaRPr lang="en-US" sz="4000" dirty="0">
              <a:latin typeface="Optima"/>
              <a:cs typeface="Optima"/>
            </a:endParaRPr>
          </a:p>
        </p:txBody>
      </p:sp>
    </p:spTree>
    <p:extLst>
      <p:ext uri="{BB962C8B-B14F-4D97-AF65-F5344CB8AC3E}">
        <p14:creationId xmlns:p14="http://schemas.microsoft.com/office/powerpoint/2010/main" val="178424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3850" y="483783"/>
            <a:ext cx="46825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prstClr val="black"/>
                </a:solidFill>
                <a:latin typeface="Calibri"/>
              </a:rPr>
              <a:t>Knowledge Demands</a:t>
            </a:r>
            <a:endParaRPr lang="en-US" sz="40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" name="Picture 2" descr="080507316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42" y="1587413"/>
            <a:ext cx="3194414" cy="4064140"/>
          </a:xfrm>
          <a:prstGeom prst="rect">
            <a:avLst/>
          </a:prstGeom>
          <a:ln w="57150" cmpd="sng">
            <a:solidFill>
              <a:schemeClr val="accent3">
                <a:lumMod val="50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483851" y="1587413"/>
            <a:ext cx="46825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  <a:latin typeface="Calibri"/>
              </a:rPr>
              <a:t>Domain-specific vocabulary </a:t>
            </a:r>
            <a:r>
              <a:rPr lang="en-US" sz="2800" i="1" dirty="0" smtClean="0">
                <a:solidFill>
                  <a:prstClr val="black"/>
                </a:solidFill>
                <a:latin typeface="Calibri"/>
              </a:rPr>
              <a:t>(radioactive, acidity, procedure, vaccination)</a:t>
            </a:r>
            <a:endParaRPr lang="en-US" sz="2800" i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3850" y="3214381"/>
            <a:ext cx="44075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  <a:latin typeface="Calibri"/>
              </a:rPr>
              <a:t>Background knowledge </a:t>
            </a:r>
            <a:r>
              <a:rPr lang="en-US" sz="2800" i="1" dirty="0" smtClean="0">
                <a:solidFill>
                  <a:prstClr val="black"/>
                </a:solidFill>
                <a:latin typeface="Calibri"/>
              </a:rPr>
              <a:t>(diseases, safety risks, scientific experimentation) </a:t>
            </a:r>
            <a:endParaRPr lang="en-US" sz="2800" i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9039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easuring tap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58" y="1638407"/>
            <a:ext cx="8731671" cy="52978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782717"/>
            <a:ext cx="8890428" cy="1693773"/>
          </a:xfrm>
        </p:spPr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Qualitatively analyze the book you selected using the rubric.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b="1" dirty="0"/>
              <a:t> 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242324" y="6053793"/>
            <a:ext cx="65197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Summarize the factors that make the text complex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0585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ookQuestionMar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173" y="1284370"/>
            <a:ext cx="4947826" cy="49478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Text-dependent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680901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Answered through close reading</a:t>
            </a:r>
          </a:p>
          <a:p>
            <a:r>
              <a:rPr lang="en-US" dirty="0" smtClean="0"/>
              <a:t>Evidence comes from text, not information from outside sources</a:t>
            </a:r>
          </a:p>
          <a:p>
            <a:r>
              <a:rPr lang="en-US" dirty="0" smtClean="0"/>
              <a:t>Understanding beyond basic facts</a:t>
            </a:r>
          </a:p>
          <a:p>
            <a:r>
              <a:rPr lang="en-US" dirty="0" smtClean="0"/>
              <a:t>Not recall!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43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733843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Which of the following questi</a:t>
            </a:r>
            <a:r>
              <a:rPr lang="en-US" dirty="0" smtClean="0"/>
              <a:t>ons</a:t>
            </a:r>
            <a:r>
              <a:rPr lang="en-US" sz="3600" dirty="0" smtClean="0"/>
              <a:t> </a:t>
            </a:r>
            <a:r>
              <a:rPr lang="en-US" dirty="0" smtClean="0"/>
              <a:t>req</a:t>
            </a:r>
            <a:r>
              <a:rPr lang="en-US" sz="3600" dirty="0" smtClean="0"/>
              <a:t>uire students to read the text </a:t>
            </a:r>
            <a:r>
              <a:rPr lang="en-US" dirty="0" smtClean="0"/>
              <a:t>closely</a:t>
            </a:r>
            <a:r>
              <a:rPr lang="en-US" sz="3600" dirty="0" smtClean="0"/>
              <a:t>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73051"/>
            <a:ext cx="8229600" cy="345311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If you were present at the signing of the Declaration of Independence, what would you do?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are the reasons listed in the preamble for supporting their argument to separate from Great Britain?</a:t>
            </a:r>
            <a:endParaRPr lang="en-US" dirty="0"/>
          </a:p>
        </p:txBody>
      </p:sp>
      <p:pic>
        <p:nvPicPr>
          <p:cNvPr id="4" name="Picture 3" descr="magnifyingglass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483959">
            <a:off x="5761689" y="63239"/>
            <a:ext cx="3533208" cy="3656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41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5706" y="649803"/>
            <a:ext cx="5375469" cy="569788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If you were present at the signing of the Declaration of Independence, what would you do?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</a:rPr>
              <a:t>What are the reasons listed in the preamble for supporting their argument to separate from Great Britain?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Us_declaration_independenc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175" y="1357266"/>
            <a:ext cx="3222112" cy="3824154"/>
          </a:xfrm>
          <a:prstGeom prst="rect">
            <a:avLst/>
          </a:prstGeom>
          <a:ln w="57150" cmpd="sng">
            <a:solidFill>
              <a:schemeClr val="accent6"/>
            </a:solidFill>
          </a:ln>
        </p:spPr>
      </p:pic>
      <p:sp>
        <p:nvSpPr>
          <p:cNvPr id="5" name="Oval 4"/>
          <p:cNvSpPr/>
          <p:nvPr/>
        </p:nvSpPr>
        <p:spPr>
          <a:xfrm>
            <a:off x="6456838" y="2631514"/>
            <a:ext cx="2123145" cy="321289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542201" y="1935683"/>
            <a:ext cx="1281009" cy="198299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609238" y="3395299"/>
            <a:ext cx="1213972" cy="321289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31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Progression of </a:t>
            </a:r>
            <a:br>
              <a:rPr lang="en-US" dirty="0" smtClean="0"/>
            </a:br>
            <a:r>
              <a:rPr lang="en-US" dirty="0" smtClean="0"/>
              <a:t>Text-dependent Questions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965893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Straight Arrow Connector 5"/>
          <p:cNvCxnSpPr/>
          <p:nvPr/>
        </p:nvCxnSpPr>
        <p:spPr>
          <a:xfrm flipV="1">
            <a:off x="1890081" y="2392454"/>
            <a:ext cx="0" cy="3396696"/>
          </a:xfrm>
          <a:prstGeom prst="straightConnector1">
            <a:avLst/>
          </a:prstGeom>
          <a:ln w="76200" cmpd="sng"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514617" y="5789150"/>
            <a:ext cx="7509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6"/>
                </a:solidFill>
              </a:rPr>
              <a:t>Part</a:t>
            </a:r>
            <a:endParaRPr lang="en-US" sz="2400" b="1" dirty="0">
              <a:solidFill>
                <a:schemeClr val="accent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4939912"/>
            <a:ext cx="1296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Sentence</a:t>
            </a:r>
            <a:endParaRPr lang="en-US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368049" y="4430471"/>
            <a:ext cx="1424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Paragraph</a:t>
            </a:r>
            <a:endParaRPr lang="en-US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" y="3337495"/>
            <a:ext cx="1432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Entire text</a:t>
            </a:r>
            <a:endParaRPr lang="en-US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457200" y="2850270"/>
            <a:ext cx="1296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Across</a:t>
            </a:r>
            <a:r>
              <a:rPr lang="en-US" dirty="0" smtClean="0"/>
              <a:t> </a:t>
            </a:r>
            <a:r>
              <a:rPr lang="en-US" i="1" dirty="0" smtClean="0"/>
              <a:t>texts</a:t>
            </a:r>
            <a:endParaRPr lang="en-US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691984" y="5323887"/>
            <a:ext cx="822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Word</a:t>
            </a:r>
            <a:endParaRPr lang="en-US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1317252" y="1792289"/>
            <a:ext cx="1126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6"/>
                </a:solidFill>
              </a:rPr>
              <a:t>Whole</a:t>
            </a:r>
            <a:endParaRPr lang="en-US" sz="2400" b="1" dirty="0">
              <a:solidFill>
                <a:schemeClr val="accent6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0" y="3832294"/>
            <a:ext cx="1608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Segments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80305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inoculars-with-sk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287" y="1600200"/>
            <a:ext cx="4650773" cy="30859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Understandings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755286" cy="4525963"/>
          </a:xfrm>
        </p:spPr>
        <p:txBody>
          <a:bodyPr>
            <a:normAutofit/>
          </a:bodyPr>
          <a:lstStyle/>
          <a:p>
            <a:r>
              <a:rPr lang="en-US" sz="3600" dirty="0" smtClean="0"/>
              <a:t>Overall view </a:t>
            </a:r>
          </a:p>
          <a:p>
            <a:r>
              <a:rPr lang="en-US" sz="3600" dirty="0" smtClean="0"/>
              <a:t>Sequence of information</a:t>
            </a:r>
          </a:p>
          <a:p>
            <a:r>
              <a:rPr lang="en-US" sz="3600" dirty="0" smtClean="0"/>
              <a:t>Story arc</a:t>
            </a:r>
          </a:p>
          <a:p>
            <a:r>
              <a:rPr lang="en-US" sz="3600" dirty="0" smtClean="0"/>
              <a:t>Main claim and evidence</a:t>
            </a:r>
          </a:p>
          <a:p>
            <a:r>
              <a:rPr lang="en-US" sz="3600" dirty="0" smtClean="0"/>
              <a:t>Gist of passage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81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General Understandings in Kindergarten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Retell the story in order using the words </a:t>
            </a:r>
            <a:r>
              <a:rPr lang="en-US" i="1" dirty="0" smtClean="0"/>
              <a:t>beginning</a:t>
            </a:r>
            <a:r>
              <a:rPr lang="en-US" dirty="0" smtClean="0"/>
              <a:t>, </a:t>
            </a:r>
            <a:r>
              <a:rPr lang="en-US" i="1" dirty="0" smtClean="0"/>
              <a:t>middle</a:t>
            </a:r>
            <a:r>
              <a:rPr lang="en-US" dirty="0" smtClean="0"/>
              <a:t>, and </a:t>
            </a:r>
            <a:r>
              <a:rPr lang="en-US" i="1" dirty="0" smtClean="0"/>
              <a:t>end</a:t>
            </a:r>
            <a:r>
              <a:rPr lang="en-US" dirty="0" smtClean="0"/>
              <a:t>.</a:t>
            </a:r>
          </a:p>
          <a:p>
            <a:pPr marL="0" indent="0" algn="ctr">
              <a:buNone/>
            </a:pPr>
            <a:endParaRPr lang="en-US" dirty="0"/>
          </a:p>
        </p:txBody>
      </p:sp>
      <p:pic>
        <p:nvPicPr>
          <p:cNvPr id="4" name="Picture 3" descr="very-hungry-caterpilla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769" y="3190983"/>
            <a:ext cx="4720526" cy="3186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19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ook measurin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67270" cy="54403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 dirty="0" smtClean="0"/>
              <a:t>Assessing Texts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302788"/>
            <a:ext cx="8229600" cy="2018018"/>
          </a:xfrm>
        </p:spPr>
        <p:txBody>
          <a:bodyPr/>
          <a:lstStyle/>
          <a:p>
            <a:r>
              <a:rPr lang="en-US" dirty="0" smtClean="0"/>
              <a:t>Quantitative measures</a:t>
            </a:r>
          </a:p>
          <a:p>
            <a:r>
              <a:rPr lang="en-US" dirty="0" smtClean="0"/>
              <a:t>Qualitative values</a:t>
            </a:r>
          </a:p>
          <a:p>
            <a:r>
              <a:rPr lang="en-US" dirty="0" smtClean="0"/>
              <a:t>Task and Reader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51685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ngerprin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75" y="1293881"/>
            <a:ext cx="4691536" cy="48322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257339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Search for nuances in meaning</a:t>
            </a:r>
            <a:endParaRPr lang="en-US" dirty="0"/>
          </a:p>
          <a:p>
            <a:r>
              <a:rPr lang="en-US" dirty="0" smtClean="0"/>
              <a:t>Determine importance of ideas</a:t>
            </a:r>
          </a:p>
          <a:p>
            <a:r>
              <a:rPr lang="en-US" dirty="0" smtClean="0"/>
              <a:t>Find supporting details that support main ideas</a:t>
            </a:r>
          </a:p>
          <a:p>
            <a:r>
              <a:rPr lang="en-US" dirty="0" smtClean="0"/>
              <a:t>Answers who, what, when, where, why, how much, or how many.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8095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Key Details in Kindergarten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long did it take to go from a hatched egg to a butterfly?</a:t>
            </a:r>
          </a:p>
          <a:p>
            <a:r>
              <a:rPr lang="en-US" dirty="0" smtClean="0"/>
              <a:t>What is one food that gave him a stomachache? What is one food that did not him a stomachache?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very-hungry-caterpilla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857" y="4322084"/>
            <a:ext cx="3306172" cy="223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26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ook-hungry-caterpilla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223" y="3316538"/>
            <a:ext cx="5428695" cy="292134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28694" y="952623"/>
            <a:ext cx="524780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It took more than 3 weeks. He ate for one week, and then “he stayed inside [his cocoon] for more than two weeks.”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77542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45025" y="1527579"/>
            <a:ext cx="4041775" cy="4598584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dirty="0" smtClean="0"/>
              <a:t>Chocolate cake</a:t>
            </a:r>
          </a:p>
          <a:p>
            <a:r>
              <a:rPr lang="en-US" dirty="0" smtClean="0"/>
              <a:t>Ice cream</a:t>
            </a:r>
          </a:p>
          <a:p>
            <a:r>
              <a:rPr lang="en-US" dirty="0" smtClean="0"/>
              <a:t>Pickle</a:t>
            </a:r>
          </a:p>
          <a:p>
            <a:r>
              <a:rPr lang="en-US" dirty="0" smtClean="0"/>
              <a:t>Swiss cheese</a:t>
            </a:r>
          </a:p>
          <a:p>
            <a:r>
              <a:rPr lang="en-US" dirty="0" smtClean="0"/>
              <a:t>Salami</a:t>
            </a:r>
          </a:p>
          <a:p>
            <a:r>
              <a:rPr lang="en-US" dirty="0" smtClean="0"/>
              <a:t>Lollipop</a:t>
            </a:r>
          </a:p>
          <a:p>
            <a:r>
              <a:rPr lang="en-US" dirty="0" smtClean="0"/>
              <a:t>Cherry pie</a:t>
            </a:r>
          </a:p>
          <a:p>
            <a:r>
              <a:rPr lang="en-US" dirty="0" smtClean="0"/>
              <a:t>Sausage</a:t>
            </a:r>
          </a:p>
          <a:p>
            <a:r>
              <a:rPr lang="en-US" dirty="0" smtClean="0"/>
              <a:t>Cupcake</a:t>
            </a:r>
          </a:p>
          <a:p>
            <a:r>
              <a:rPr lang="en-US" dirty="0" smtClean="0"/>
              <a:t>watermelon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541267"/>
            <a:ext cx="4040188" cy="82067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>Foods that did not give him a stomachache</a:t>
            </a:r>
            <a:endParaRPr lang="en-US" sz="28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1527579"/>
            <a:ext cx="4040188" cy="4598584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dirty="0" smtClean="0"/>
              <a:t>Apples</a:t>
            </a:r>
          </a:p>
          <a:p>
            <a:r>
              <a:rPr lang="en-US" dirty="0" smtClean="0"/>
              <a:t>Pears</a:t>
            </a:r>
          </a:p>
          <a:p>
            <a:r>
              <a:rPr lang="en-US" dirty="0" smtClean="0"/>
              <a:t>Plums</a:t>
            </a:r>
          </a:p>
          <a:p>
            <a:r>
              <a:rPr lang="en-US" dirty="0" smtClean="0"/>
              <a:t>Strawberries</a:t>
            </a:r>
          </a:p>
          <a:p>
            <a:r>
              <a:rPr lang="en-US" dirty="0" smtClean="0"/>
              <a:t>Oranges</a:t>
            </a:r>
          </a:p>
          <a:p>
            <a:r>
              <a:rPr lang="en-US" dirty="0" smtClean="0"/>
              <a:t>Green leaf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45025" y="541266"/>
            <a:ext cx="4041775" cy="820671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>Foods that gave him a stomachache</a:t>
            </a:r>
            <a:endParaRPr lang="en-US" sz="2800" dirty="0"/>
          </a:p>
        </p:txBody>
      </p:sp>
      <p:pic>
        <p:nvPicPr>
          <p:cNvPr id="4" name="Picture 3" descr="book-hungry-caterpilla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013" y="4274205"/>
            <a:ext cx="3038894" cy="1635318"/>
          </a:xfrm>
          <a:prstGeom prst="rect">
            <a:avLst/>
          </a:prstGeom>
          <a:ln w="28575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9369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ridge structur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" y="0"/>
            <a:ext cx="913784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226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Vocabulary and Text Structure</a:t>
            </a:r>
            <a:endParaRPr lang="en-US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49316" y="1417638"/>
            <a:ext cx="478851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Bridges literal and inferential meanings</a:t>
            </a:r>
          </a:p>
          <a:p>
            <a:r>
              <a:rPr lang="en-US" dirty="0" smtClean="0"/>
              <a:t>Denotation</a:t>
            </a:r>
          </a:p>
          <a:p>
            <a:r>
              <a:rPr lang="en-US" dirty="0" smtClean="0"/>
              <a:t>Connotation</a:t>
            </a:r>
          </a:p>
          <a:p>
            <a:r>
              <a:rPr lang="en-US" dirty="0" smtClean="0"/>
              <a:t>Shades of meaning</a:t>
            </a:r>
          </a:p>
          <a:p>
            <a:r>
              <a:rPr lang="en-US" dirty="0" smtClean="0"/>
              <a:t>Figurative language</a:t>
            </a:r>
          </a:p>
          <a:p>
            <a:r>
              <a:rPr lang="en-US" dirty="0" smtClean="0"/>
              <a:t>How organization   			contributes to  				   		meaning</a:t>
            </a:r>
          </a:p>
        </p:txBody>
      </p:sp>
    </p:spTree>
    <p:extLst>
      <p:ext uri="{BB962C8B-B14F-4D97-AF65-F5344CB8AC3E}">
        <p14:creationId xmlns:p14="http://schemas.microsoft.com/office/powerpoint/2010/main" val="98049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Vocabulary in Kindergarten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How does the author help us to understand what cocoon means?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  <p:pic>
        <p:nvPicPr>
          <p:cNvPr id="4" name="Picture 3" descr="very-hungry-caterpilla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264" y="3296830"/>
            <a:ext cx="4720526" cy="3186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03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6752" y="1049060"/>
            <a:ext cx="75991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There is an </a:t>
            </a:r>
            <a:r>
              <a:rPr lang="en-US" sz="3600" dirty="0"/>
              <a:t>illustration of the cocoon, and </a:t>
            </a:r>
            <a:r>
              <a:rPr lang="en-US" sz="3600" dirty="0" smtClean="0"/>
              <a:t>a sentence </a:t>
            </a:r>
            <a:r>
              <a:rPr lang="en-US" sz="3600" dirty="0"/>
              <a:t>that reads, “He built a small house, called a cocoon, around himself.”</a:t>
            </a:r>
          </a:p>
          <a:p>
            <a:endParaRPr lang="en-US" sz="3600" dirty="0"/>
          </a:p>
        </p:txBody>
      </p:sp>
      <p:pic>
        <p:nvPicPr>
          <p:cNvPr id="5" name="Picture 4" descr="img012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586" y="3492074"/>
            <a:ext cx="6331026" cy="3665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47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encil-t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523504" y="3227886"/>
            <a:ext cx="3620496" cy="362049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373018" cy="4525963"/>
          </a:xfrm>
        </p:spPr>
        <p:txBody>
          <a:bodyPr/>
          <a:lstStyle/>
          <a:p>
            <a:r>
              <a:rPr lang="en-US" sz="3600" i="1" dirty="0" smtClean="0"/>
              <a:t>Genre</a:t>
            </a:r>
            <a:r>
              <a:rPr lang="en-US" sz="3600" dirty="0" smtClean="0"/>
              <a:t>: Entertain? Explain? Inform? Persuade?</a:t>
            </a:r>
          </a:p>
          <a:p>
            <a:r>
              <a:rPr lang="en-US" sz="3600" i="1" dirty="0"/>
              <a:t>P</a:t>
            </a:r>
            <a:r>
              <a:rPr lang="en-US" sz="3600" i="1" dirty="0" smtClean="0"/>
              <a:t>oint of view</a:t>
            </a:r>
            <a:r>
              <a:rPr lang="en-US" sz="3600" dirty="0" smtClean="0"/>
              <a:t>: First-person, third-person limited,  omniscient, unreliable narrator</a:t>
            </a:r>
          </a:p>
          <a:p>
            <a:r>
              <a:rPr lang="en-US" sz="3600" i="1" dirty="0" smtClean="0"/>
              <a:t>Critical Literacy</a:t>
            </a:r>
            <a:r>
              <a:rPr lang="en-US" sz="3600" dirty="0" smtClean="0"/>
              <a:t>: Whose story is </a:t>
            </a:r>
            <a:r>
              <a:rPr lang="en-US" sz="3600" i="1" dirty="0" smtClean="0"/>
              <a:t>not</a:t>
            </a:r>
            <a:r>
              <a:rPr lang="en-US" sz="3600" dirty="0" smtClean="0"/>
              <a:t> represented?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Author’s Purpose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3352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Author’s Purpose in Kindergarten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Who tells the story—the narrator or the caterpillar?</a:t>
            </a:r>
            <a:endParaRPr lang="en-US" dirty="0"/>
          </a:p>
        </p:txBody>
      </p:sp>
      <p:pic>
        <p:nvPicPr>
          <p:cNvPr id="4" name="Picture 3" descr="very-hungry-caterpilla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264" y="2939808"/>
            <a:ext cx="4720526" cy="3186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29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ook-hungry-caterpilla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223" y="3316538"/>
            <a:ext cx="5428695" cy="292134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38790" y="1159487"/>
            <a:ext cx="67187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A narrator tells the story, because he uses the words </a:t>
            </a:r>
            <a:r>
              <a:rPr lang="en-US" sz="3600" i="1" dirty="0" smtClean="0"/>
              <a:t>he</a:t>
            </a:r>
            <a:r>
              <a:rPr lang="en-US" sz="3600" dirty="0" smtClean="0"/>
              <a:t> and </a:t>
            </a:r>
            <a:r>
              <a:rPr lang="en-US" sz="3600" i="1" dirty="0" smtClean="0"/>
              <a:t>his</a:t>
            </a:r>
            <a:r>
              <a:rPr lang="en-US" sz="3600" dirty="0" smtClean="0"/>
              <a:t>. If it was the caterpillar, he would say </a:t>
            </a:r>
            <a:r>
              <a:rPr lang="en-US" sz="3600" i="1" dirty="0" smtClean="0"/>
              <a:t>I</a:t>
            </a:r>
            <a:r>
              <a:rPr lang="en-US" sz="3600" dirty="0" smtClean="0"/>
              <a:t> and </a:t>
            </a:r>
            <a:r>
              <a:rPr lang="en-US" sz="3600" i="1" dirty="0" smtClean="0"/>
              <a:t>my</a:t>
            </a:r>
            <a:r>
              <a:rPr lang="en-US" sz="3600" dirty="0" smtClean="0"/>
              <a:t>.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77784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4451545"/>
              </p:ext>
            </p:extLst>
          </p:nvPr>
        </p:nvGraphicFramePr>
        <p:xfrm>
          <a:off x="915507" y="751476"/>
          <a:ext cx="7368359" cy="5688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" name="Document" r:id="rId5" imgW="5626100" imgH="4343400" progId="Word.Document.12">
                  <p:embed/>
                </p:oleObj>
              </mc:Choice>
              <mc:Fallback>
                <p:oleObj name="Document" r:id="rId5" imgW="5626100" imgH="4343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5507" y="751476"/>
                        <a:ext cx="7368359" cy="5688440"/>
                      </a:xfrm>
                      <a:prstGeom prst="rect">
                        <a:avLst/>
                      </a:prstGeom>
                      <a:ln w="76200" cmpd="sng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138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gnifying_glass_2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" y="1157461"/>
            <a:ext cx="9106293" cy="5700539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039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Inferences</a:t>
            </a:r>
            <a:endParaRPr lang="en-US" sz="540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3389" y="1984174"/>
            <a:ext cx="7973411" cy="3184709"/>
          </a:xfrm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en-US" dirty="0" smtClean="0"/>
              <a:t>Probe </a:t>
            </a:r>
            <a:r>
              <a:rPr lang="en-US" dirty="0"/>
              <a:t>each </a:t>
            </a:r>
            <a:r>
              <a:rPr lang="en-US" sz="4400" dirty="0"/>
              <a:t>argument</a:t>
            </a:r>
            <a:r>
              <a:rPr lang="en-US" dirty="0"/>
              <a:t> in </a:t>
            </a:r>
            <a:r>
              <a:rPr lang="en-US" sz="4400" dirty="0"/>
              <a:t>persuasive text</a:t>
            </a:r>
            <a:r>
              <a:rPr lang="en-US" dirty="0"/>
              <a:t>, each </a:t>
            </a:r>
            <a:r>
              <a:rPr lang="en-US" sz="4400" dirty="0"/>
              <a:t>idea</a:t>
            </a:r>
            <a:r>
              <a:rPr lang="en-US" dirty="0"/>
              <a:t> in </a:t>
            </a:r>
            <a:r>
              <a:rPr lang="en-US" sz="4400" dirty="0"/>
              <a:t>informational text</a:t>
            </a:r>
            <a:r>
              <a:rPr lang="en-US" dirty="0"/>
              <a:t>, each </a:t>
            </a:r>
            <a:r>
              <a:rPr lang="en-US" sz="4400" dirty="0"/>
              <a:t>key detail </a:t>
            </a:r>
            <a:r>
              <a:rPr lang="en-US" dirty="0"/>
              <a:t>in </a:t>
            </a:r>
            <a:r>
              <a:rPr lang="en-US" sz="4400" dirty="0"/>
              <a:t>literary text</a:t>
            </a:r>
            <a:r>
              <a:rPr lang="en-US" dirty="0"/>
              <a:t>, and observe how these </a:t>
            </a:r>
            <a:r>
              <a:rPr lang="en-US" sz="4400" dirty="0"/>
              <a:t>build to a </a:t>
            </a:r>
            <a:r>
              <a:rPr lang="en-US" sz="4400" dirty="0" smtClean="0"/>
              <a:t>whole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5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Inferences in Kindergarten</a:t>
            </a:r>
            <a:endParaRPr lang="en-US" b="1" dirty="0"/>
          </a:p>
        </p:txBody>
      </p:sp>
      <p:pic>
        <p:nvPicPr>
          <p:cNvPr id="4" name="Picture 3" descr="very-hungry-caterpilla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886" y="3580679"/>
            <a:ext cx="4587497" cy="309656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/>
              <a:t>The title of the book is </a:t>
            </a:r>
            <a:r>
              <a:rPr lang="en-US" sz="3600" i="1" dirty="0" smtClean="0"/>
              <a:t>The Very Hungry Caterpillar</a:t>
            </a:r>
            <a:r>
              <a:rPr lang="en-US" sz="3600" dirty="0" smtClean="0"/>
              <a:t>. How do we know he is hungry?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6533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ook-hungry-caterpilla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223" y="3316538"/>
            <a:ext cx="5428695" cy="29213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9937" y="717778"/>
            <a:ext cx="710535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caterpillar ate food every day “but he was still hungry.” On Saturday he ate so much food he got a stomachache! Then he was  “a big, fat caterpillar” so he could build a cocoon and turn into a butterfly.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9334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pinion_poll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200" y="1941690"/>
            <a:ext cx="4622800" cy="355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Opinions, Arguments, and </a:t>
            </a:r>
            <a:r>
              <a:rPr lang="en-US" b="1" dirty="0" err="1" smtClean="0"/>
              <a:t>Intertextual</a:t>
            </a:r>
            <a:r>
              <a:rPr lang="en-US" b="1" dirty="0" smtClean="0"/>
              <a:t> Connections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Author’s opinion and reasoning (K-5)</a:t>
            </a:r>
          </a:p>
          <a:p>
            <a:r>
              <a:rPr lang="en-US" dirty="0" smtClean="0"/>
              <a:t>Claims</a:t>
            </a:r>
          </a:p>
          <a:p>
            <a:r>
              <a:rPr lang="en-US" dirty="0" smtClean="0"/>
              <a:t>Evidence</a:t>
            </a:r>
          </a:p>
          <a:p>
            <a:r>
              <a:rPr lang="en-US" dirty="0" smtClean="0"/>
              <a:t>Counterclaims</a:t>
            </a:r>
          </a:p>
          <a:p>
            <a:r>
              <a:rPr lang="en-US" dirty="0" smtClean="0"/>
              <a:t>Ethos, Pathos, Logos</a:t>
            </a:r>
          </a:p>
          <a:p>
            <a:r>
              <a:rPr lang="en-US" dirty="0" smtClean="0"/>
              <a:t>Rhetoric</a:t>
            </a:r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3600" i="1" dirty="0" smtClean="0"/>
              <a:t>Links to other texts throughout the grades</a:t>
            </a:r>
          </a:p>
        </p:txBody>
      </p:sp>
    </p:spTree>
    <p:extLst>
      <p:ext uri="{BB962C8B-B14F-4D97-AF65-F5344CB8AC3E}">
        <p14:creationId xmlns:p14="http://schemas.microsoft.com/office/powerpoint/2010/main" val="253078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ery-hungry-caterpilla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490883"/>
            <a:ext cx="4720526" cy="31863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Opinions</a:t>
            </a:r>
            <a:r>
              <a:rPr lang="en-US" b="1" dirty="0"/>
              <a:t> </a:t>
            </a:r>
            <a:r>
              <a:rPr lang="en-US" b="1" dirty="0" smtClean="0"/>
              <a:t>and </a:t>
            </a:r>
            <a:r>
              <a:rPr lang="en-US" b="1" dirty="0" err="1" smtClean="0"/>
              <a:t>Intertextual</a:t>
            </a:r>
            <a:r>
              <a:rPr lang="en-US" b="1" dirty="0" smtClean="0"/>
              <a:t> Connections in Kindergarten</a:t>
            </a:r>
            <a:endParaRPr lang="en-US" b="1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000" b="0" i="1" dirty="0" smtClean="0">
                <a:solidFill>
                  <a:schemeClr val="tx2"/>
                </a:solidFill>
              </a:rPr>
              <a:t>Narrative</a:t>
            </a:r>
            <a:endParaRPr lang="en-US" sz="4000" b="0" i="1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dirty="0" smtClean="0"/>
              <a:t>Is this a happy story or a sad one? How do you know?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000" b="0" i="1" dirty="0" smtClean="0">
                <a:solidFill>
                  <a:schemeClr val="tx2"/>
                </a:solidFill>
              </a:rPr>
              <a:t>Informational</a:t>
            </a:r>
            <a:endParaRPr lang="en-US" sz="4000" b="0" i="1" dirty="0">
              <a:solidFill>
                <a:schemeClr val="tx2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dirty="0" smtClean="0"/>
              <a:t>How are these two books similar? How are they different?</a:t>
            </a:r>
            <a:endParaRPr lang="en-US" sz="2800" dirty="0"/>
          </a:p>
        </p:txBody>
      </p:sp>
      <p:pic>
        <p:nvPicPr>
          <p:cNvPr id="5" name="Picture 4" descr="61J9X28RWPL._SL280_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134" y="3671645"/>
            <a:ext cx="3556000" cy="280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53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62341"/>
            <a:ext cx="711658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Develop </a:t>
            </a:r>
            <a:r>
              <a:rPr lang="en-US" b="1" dirty="0" smtClean="0"/>
              <a:t>Text</a:t>
            </a:r>
            <a:r>
              <a:rPr lang="en-US" b="1" dirty="0"/>
              <a:t>-dependent </a:t>
            </a:r>
            <a:r>
              <a:rPr lang="en-US" b="1" dirty="0" smtClean="0"/>
              <a:t>Questions </a:t>
            </a:r>
            <a:r>
              <a:rPr lang="en-US" b="1" dirty="0"/>
              <a:t>for </a:t>
            </a:r>
            <a:r>
              <a:rPr lang="en-US" b="1"/>
              <a:t>Y</a:t>
            </a:r>
            <a:r>
              <a:rPr lang="en-US" b="1" smtClean="0"/>
              <a:t>our Text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07" y="1805341"/>
            <a:ext cx="8503193" cy="4635748"/>
          </a:xfrm>
        </p:spPr>
        <p:txBody>
          <a:bodyPr/>
          <a:lstStyle/>
          <a:p>
            <a:pPr>
              <a:buFont typeface="Wingdings" charset="2"/>
              <a:buChar char="q"/>
            </a:pPr>
            <a:r>
              <a:rPr lang="en-US" dirty="0"/>
              <a:t>Do the questions require the reader to return to the text?</a:t>
            </a:r>
          </a:p>
          <a:p>
            <a:pPr>
              <a:buFont typeface="Wingdings" charset="2"/>
              <a:buChar char="q"/>
            </a:pPr>
            <a:r>
              <a:rPr lang="en-US" dirty="0"/>
              <a:t>Do the questions require the reader to use evidence to support his or her ideas or claims?</a:t>
            </a:r>
          </a:p>
          <a:p>
            <a:pPr>
              <a:buFont typeface="Wingdings" charset="2"/>
              <a:buChar char="q"/>
            </a:pPr>
            <a:r>
              <a:rPr lang="en-US" dirty="0"/>
              <a:t>Do the questions move from text-explicit to text-implicit knowledge?</a:t>
            </a:r>
          </a:p>
          <a:p>
            <a:pPr>
              <a:buFont typeface="Wingdings" charset="2"/>
              <a:buChar char="q"/>
            </a:pPr>
            <a:r>
              <a:rPr lang="en-US" dirty="0"/>
              <a:t>Are there questions that require the reader to analyze, evaluate, and create?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 descr="BookQuestionMar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979" y="122396"/>
            <a:ext cx="1918821" cy="1918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65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per doll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18" y="0"/>
            <a:ext cx="9148118" cy="6857999"/>
          </a:xfrm>
          <a:prstGeom prst="rect">
            <a:avLst/>
          </a:prstGeom>
        </p:spPr>
      </p:pic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79600"/>
            <a:ext cx="8229600" cy="2556933"/>
          </a:xfrm>
        </p:spPr>
        <p:txBody>
          <a:bodyPr>
            <a:normAutofit/>
          </a:bodyPr>
          <a:lstStyle/>
          <a:p>
            <a:pPr>
              <a:buFont typeface="Wingdings" charset="0"/>
              <a:buNone/>
            </a:pPr>
            <a:r>
              <a:rPr lang="en-US" dirty="0"/>
              <a:t>	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49605" y="591432"/>
            <a:ext cx="26378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Discussion</a:t>
            </a:r>
            <a:endParaRPr lang="en-US" sz="4400" b="1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992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5650459"/>
              </p:ext>
            </p:extLst>
          </p:nvPr>
        </p:nvGraphicFramePr>
        <p:xfrm>
          <a:off x="0" y="684570"/>
          <a:ext cx="9144000" cy="52374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7675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294" y="522942"/>
            <a:ext cx="68210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prstClr val="black"/>
                </a:solidFill>
                <a:latin typeface="Calibri"/>
              </a:rPr>
              <a:t>Levels of Meaning and Purpose</a:t>
            </a:r>
            <a:endParaRPr lang="en-US" sz="40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09111" y="2278752"/>
            <a:ext cx="634969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4000" dirty="0" smtClean="0">
                <a:latin typeface="Optima"/>
                <a:cs typeface="Optima"/>
              </a:rPr>
              <a:t>Density and complexity</a:t>
            </a:r>
          </a:p>
          <a:p>
            <a:endParaRPr lang="en-US" sz="4000" dirty="0" smtClean="0">
              <a:latin typeface="Optima"/>
              <a:cs typeface="Optima"/>
            </a:endParaRPr>
          </a:p>
          <a:p>
            <a:pPr marL="285750" indent="-285750">
              <a:buFont typeface="Arial"/>
              <a:buChar char="•"/>
            </a:pPr>
            <a:r>
              <a:rPr lang="en-US" sz="4000" dirty="0" smtClean="0">
                <a:latin typeface="Optima"/>
                <a:cs typeface="Optima"/>
              </a:rPr>
              <a:t>Figurative language</a:t>
            </a:r>
          </a:p>
          <a:p>
            <a:endParaRPr lang="en-US" sz="4000" dirty="0" smtClean="0">
              <a:latin typeface="Optima"/>
              <a:cs typeface="Optima"/>
            </a:endParaRPr>
          </a:p>
          <a:p>
            <a:pPr marL="285750" indent="-285750">
              <a:buFont typeface="Arial"/>
              <a:buChar char="•"/>
            </a:pPr>
            <a:r>
              <a:rPr lang="en-US" sz="4000" dirty="0" smtClean="0">
                <a:latin typeface="Optima"/>
                <a:cs typeface="Optima"/>
              </a:rPr>
              <a:t>Purpose</a:t>
            </a:r>
            <a:endParaRPr lang="en-US" sz="4000" dirty="0">
              <a:latin typeface="Optima"/>
              <a:cs typeface="Optima"/>
            </a:endParaRPr>
          </a:p>
        </p:txBody>
      </p:sp>
    </p:spTree>
    <p:extLst>
      <p:ext uri="{BB962C8B-B14F-4D97-AF65-F5344CB8AC3E}">
        <p14:creationId xmlns:p14="http://schemas.microsoft.com/office/powerpoint/2010/main" val="206118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294" y="522942"/>
            <a:ext cx="68210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prstClr val="black"/>
                </a:solidFill>
                <a:latin typeface="Calibri"/>
              </a:rPr>
              <a:t>Levels of Meaning and Purpose</a:t>
            </a:r>
            <a:endParaRPr lang="en-US" sz="40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Picture 4" descr="animalfar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941" y="1230828"/>
            <a:ext cx="3371236" cy="551197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2470" y="1896076"/>
            <a:ext cx="39444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solidFill>
                  <a:prstClr val="black"/>
                </a:solidFill>
                <a:latin typeface="Calibri"/>
              </a:rPr>
              <a:t>Is it about talking animals, or the USSR?</a:t>
            </a:r>
            <a:endParaRPr lang="en-US" sz="3200" i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2846" y="3451412"/>
            <a:ext cx="36195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solidFill>
                  <a:prstClr val="black"/>
                </a:solidFill>
                <a:latin typeface="Calibri"/>
              </a:rPr>
              <a:t>Is it entertainment, or political satire?</a:t>
            </a:r>
            <a:endParaRPr lang="en-US" sz="3200" i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6354" y="5020235"/>
            <a:ext cx="3556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solidFill>
                  <a:prstClr val="black"/>
                </a:solidFill>
                <a:latin typeface="Calibri"/>
              </a:rPr>
              <a:t>Is it straightforward, or ambiguous?</a:t>
            </a:r>
            <a:endParaRPr lang="en-US" sz="3200" i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5961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7176" y="806824"/>
            <a:ext cx="21708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prstClr val="black"/>
                </a:solidFill>
                <a:latin typeface="Calibri"/>
              </a:rPr>
              <a:t>Structure</a:t>
            </a:r>
            <a:endParaRPr lang="en-US" sz="40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00353" y="2070011"/>
            <a:ext cx="634969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4000" dirty="0" smtClean="0">
                <a:latin typeface="Optima"/>
                <a:cs typeface="Optima"/>
              </a:rPr>
              <a:t>Genre</a:t>
            </a:r>
          </a:p>
          <a:p>
            <a:endParaRPr lang="en-US" sz="4000" dirty="0" smtClean="0">
              <a:latin typeface="Optima"/>
              <a:cs typeface="Optima"/>
            </a:endParaRPr>
          </a:p>
          <a:p>
            <a:pPr marL="285750" indent="-285750">
              <a:buFont typeface="Arial"/>
              <a:buChar char="•"/>
            </a:pPr>
            <a:r>
              <a:rPr lang="en-US" sz="4000" dirty="0" smtClean="0">
                <a:latin typeface="Optima"/>
                <a:cs typeface="Optima"/>
              </a:rPr>
              <a:t>Organization</a:t>
            </a:r>
          </a:p>
          <a:p>
            <a:endParaRPr lang="en-US" sz="4000" dirty="0" smtClean="0">
              <a:latin typeface="Optima"/>
              <a:cs typeface="Optima"/>
            </a:endParaRPr>
          </a:p>
          <a:p>
            <a:pPr marL="285750" indent="-285750">
              <a:buFont typeface="Arial"/>
              <a:buChar char="•"/>
            </a:pPr>
            <a:r>
              <a:rPr lang="en-US" sz="4000" dirty="0" smtClean="0">
                <a:latin typeface="Optima"/>
                <a:cs typeface="Optima"/>
              </a:rPr>
              <a:t>Narration</a:t>
            </a:r>
          </a:p>
          <a:p>
            <a:endParaRPr lang="en-US" sz="4000" dirty="0" smtClean="0">
              <a:latin typeface="Optima"/>
              <a:cs typeface="Optima"/>
            </a:endParaRPr>
          </a:p>
          <a:p>
            <a:pPr marL="285750" indent="-285750">
              <a:buFont typeface="Arial"/>
              <a:buChar char="•"/>
            </a:pPr>
            <a:r>
              <a:rPr lang="en-US" sz="4000" dirty="0" smtClean="0">
                <a:latin typeface="Optima"/>
                <a:cs typeface="Optima"/>
              </a:rPr>
              <a:t>Text features and graphics</a:t>
            </a:r>
            <a:endParaRPr lang="en-US" sz="4000" dirty="0">
              <a:latin typeface="Optima"/>
              <a:cs typeface="Optima"/>
            </a:endParaRPr>
          </a:p>
        </p:txBody>
      </p:sp>
    </p:spTree>
    <p:extLst>
      <p:ext uri="{BB962C8B-B14F-4D97-AF65-F5344CB8AC3E}">
        <p14:creationId xmlns:p14="http://schemas.microsoft.com/office/powerpoint/2010/main" val="364295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7176" y="806824"/>
            <a:ext cx="21708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prstClr val="black"/>
                </a:solidFill>
                <a:latin typeface="Calibri"/>
              </a:rPr>
              <a:t>Structure</a:t>
            </a:r>
            <a:endParaRPr lang="en-US" sz="40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" name="Picture 2" descr="bookcov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588" y="1106273"/>
            <a:ext cx="4232089" cy="4828363"/>
          </a:xfrm>
          <a:prstGeom prst="rect">
            <a:avLst/>
          </a:prstGeom>
          <a:ln w="57150" cmpd="sng"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28706" y="2023494"/>
            <a:ext cx="424329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>
                <a:solidFill>
                  <a:prstClr val="black"/>
                </a:solidFill>
                <a:latin typeface="Calibri"/>
              </a:rPr>
              <a:t>Changes in narration, point of view</a:t>
            </a:r>
          </a:p>
          <a:p>
            <a:endParaRPr lang="en-US" sz="3200" i="1" dirty="0">
              <a:solidFill>
                <a:prstClr val="black"/>
              </a:solidFill>
              <a:latin typeface="Calibri"/>
            </a:endParaRPr>
          </a:p>
          <a:p>
            <a:r>
              <a:rPr lang="en-US" sz="3200" i="1" dirty="0" smtClean="0">
                <a:solidFill>
                  <a:prstClr val="black"/>
                </a:solidFill>
                <a:latin typeface="Calibri"/>
              </a:rPr>
              <a:t>Changes in font signal narration changes</a:t>
            </a:r>
          </a:p>
          <a:p>
            <a:endParaRPr lang="en-US" sz="3200" i="1" dirty="0">
              <a:solidFill>
                <a:prstClr val="black"/>
              </a:solidFill>
              <a:latin typeface="Calibri"/>
            </a:endParaRPr>
          </a:p>
          <a:p>
            <a:r>
              <a:rPr lang="en-US" sz="3200" i="1" dirty="0" smtClean="0">
                <a:solidFill>
                  <a:prstClr val="black"/>
                </a:solidFill>
                <a:latin typeface="Calibri"/>
              </a:rPr>
              <a:t>Complex themes</a:t>
            </a:r>
          </a:p>
          <a:p>
            <a:endParaRPr lang="en-US" sz="3200" i="1" dirty="0">
              <a:solidFill>
                <a:prstClr val="black"/>
              </a:solidFill>
              <a:latin typeface="Calibri"/>
            </a:endParaRPr>
          </a:p>
          <a:p>
            <a:endParaRPr lang="en-US" sz="3200" i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3321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4571" y="529138"/>
            <a:ext cx="49738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prstClr val="black"/>
                </a:solidFill>
                <a:latin typeface="Calibri"/>
              </a:rPr>
              <a:t>Language Conventions</a:t>
            </a:r>
            <a:endParaRPr lang="en-US" sz="40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00353" y="2070011"/>
            <a:ext cx="634969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4000" dirty="0" smtClean="0">
                <a:latin typeface="Optima"/>
                <a:cs typeface="Optima"/>
              </a:rPr>
              <a:t>Standard English and variations</a:t>
            </a:r>
          </a:p>
          <a:p>
            <a:endParaRPr lang="en-US" sz="4000" dirty="0" smtClean="0">
              <a:latin typeface="Optima"/>
              <a:cs typeface="Optima"/>
            </a:endParaRPr>
          </a:p>
          <a:p>
            <a:pPr marL="285750" indent="-285750">
              <a:buFont typeface="Arial"/>
              <a:buChar char="•"/>
            </a:pPr>
            <a:r>
              <a:rPr lang="en-US" sz="4000" dirty="0" smtClean="0">
                <a:latin typeface="Optima"/>
                <a:cs typeface="Optima"/>
              </a:rPr>
              <a:t>Register</a:t>
            </a:r>
            <a:endParaRPr lang="en-US" sz="4000" dirty="0">
              <a:latin typeface="Optima"/>
              <a:cs typeface="Optima"/>
            </a:endParaRPr>
          </a:p>
        </p:txBody>
      </p:sp>
    </p:spTree>
    <p:extLst>
      <p:ext uri="{BB962C8B-B14F-4D97-AF65-F5344CB8AC3E}">
        <p14:creationId xmlns:p14="http://schemas.microsoft.com/office/powerpoint/2010/main" val="277733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sharepoint/v3/field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1410</TotalTime>
  <Words>944</Words>
  <Application>Microsoft Office PowerPoint</Application>
  <PresentationFormat>On-screen Show (4:3)</PresentationFormat>
  <Paragraphs>179</Paragraphs>
  <Slides>36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Arial</vt:lpstr>
      <vt:lpstr>Calibri</vt:lpstr>
      <vt:lpstr>Optima</vt:lpstr>
      <vt:lpstr>Wingdings</vt:lpstr>
      <vt:lpstr>Office Theme</vt:lpstr>
      <vt:lpstr>1_Office Theme</vt:lpstr>
      <vt:lpstr>Document</vt:lpstr>
      <vt:lpstr>Text Complexity and</vt:lpstr>
      <vt:lpstr>Assessing Texts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Qualitatively analyze the book you selected using the rubric.    </vt:lpstr>
      <vt:lpstr>Text-dependent Questions</vt:lpstr>
      <vt:lpstr>Which of the following questions require students to read the text closely?</vt:lpstr>
      <vt:lpstr>PowerPoint Presentation</vt:lpstr>
      <vt:lpstr>Progression of  Text-dependent Questions</vt:lpstr>
      <vt:lpstr>General Understandings</vt:lpstr>
      <vt:lpstr>General Understandings in Kindergarten</vt:lpstr>
      <vt:lpstr>Key Details</vt:lpstr>
      <vt:lpstr>Key Details in Kindergarten</vt:lpstr>
      <vt:lpstr>PowerPoint Presentation</vt:lpstr>
      <vt:lpstr>PowerPoint Presentation</vt:lpstr>
      <vt:lpstr>Vocabulary and Text Structure</vt:lpstr>
      <vt:lpstr>Vocabulary in Kindergarten</vt:lpstr>
      <vt:lpstr>PowerPoint Presentation</vt:lpstr>
      <vt:lpstr>Author’s Purpose</vt:lpstr>
      <vt:lpstr>Author’s Purpose in Kindergarten</vt:lpstr>
      <vt:lpstr>PowerPoint Presentation</vt:lpstr>
      <vt:lpstr>Inferences</vt:lpstr>
      <vt:lpstr>Inferences in Kindergarten</vt:lpstr>
      <vt:lpstr>PowerPoint Presentation</vt:lpstr>
      <vt:lpstr>Opinions, Arguments, and Intertextual Connections</vt:lpstr>
      <vt:lpstr>Opinions and Intertextual Connections in Kindergarten</vt:lpstr>
      <vt:lpstr>Develop Text-dependent Questions for Your Text 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Judy Bower</cp:lastModifiedBy>
  <cp:revision>97</cp:revision>
  <dcterms:created xsi:type="dcterms:W3CDTF">2010-04-12T23:12:02Z</dcterms:created>
  <dcterms:modified xsi:type="dcterms:W3CDTF">2016-10-11T23:04:32Z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